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5.png" ContentType="image/png"/>
  <Override PartName="/ppt/media/image2.png" ContentType="image/png"/>
  <Override PartName="/ppt/media/image3.png" ContentType="image/png"/>
  <Override PartName="/ppt/media/image4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A4E3A80-D9C0-4AB3-8A1E-204E11A2A4A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963000" y="1524240"/>
            <a:ext cx="584604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1B07BE0-1404-4063-B763-85FE6D845F8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963000" y="1524240"/>
            <a:ext cx="584604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21F0B84-A7E6-4C85-AA89-D64E2AEDDA8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963000" y="1524240"/>
            <a:ext cx="584604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EEF2C04-8175-40E9-B10B-44A49B13FB1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963000" y="1524240"/>
            <a:ext cx="584604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531A5EF-73B0-46A2-8DA8-2A2774599DA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963000" y="1524240"/>
            <a:ext cx="584604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C0EA8B0-4BE3-47B5-8A34-64859EDE8C1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963000" y="1524240"/>
            <a:ext cx="584604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C037D4F-CF27-4204-9E7B-5CA0064E6AB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963000" y="1524240"/>
            <a:ext cx="584604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AA24A1A-9965-4072-9B95-33F7631956C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963000" y="1524240"/>
            <a:ext cx="5846040" cy="778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B2ED575-8873-4A63-B389-B1610A3BC66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963000" y="1524240"/>
            <a:ext cx="584604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B07CC65-A9E8-4C51-8693-53C0B79CDD0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963000" y="1524240"/>
            <a:ext cx="584604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914FE07-089D-4721-910E-27135A5D317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963000" y="1524240"/>
            <a:ext cx="584604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81B52DC-7CC4-4868-B9B0-CEF9B27822B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5804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4264200" y="947880"/>
            <a:ext cx="2441160" cy="3148200"/>
          </a:xfrm>
          <a:prstGeom prst="rect">
            <a:avLst/>
          </a:prstGeom>
          <a:ln w="0">
            <a:noFill/>
          </a:ln>
        </p:spPr>
      </p:pic>
      <p:pic>
        <p:nvPicPr>
          <p:cNvPr id="2" name="bg object 18" descr=""/>
          <p:cNvPicPr/>
          <p:nvPr/>
        </p:nvPicPr>
        <p:blipFill>
          <a:blip r:embed="rId4"/>
          <a:stretch/>
        </p:blipFill>
        <p:spPr>
          <a:xfrm>
            <a:off x="3980520" y="4020480"/>
            <a:ext cx="2441160" cy="3151440"/>
          </a:xfrm>
          <a:prstGeom prst="rect">
            <a:avLst/>
          </a:prstGeom>
          <a:ln w="0">
            <a:noFill/>
          </a:ln>
        </p:spPr>
      </p:pic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963000" y="1524240"/>
            <a:ext cx="584604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1800" spc="-1" strike="noStrike">
                <a:latin typeface="Calibri"/>
              </a:rPr>
              <a:t>Click to edit the title text format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06F0F25-CEB1-48C0-9CC1-17E833A0CF59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bject 2"/>
          <p:cNvSpPr/>
          <p:nvPr/>
        </p:nvSpPr>
        <p:spPr>
          <a:xfrm>
            <a:off x="432720" y="255600"/>
            <a:ext cx="962280" cy="31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</a:pPr>
            <a:r>
              <a:rPr b="1" lang="en-US" sz="2000" spc="-12" strike="noStrike">
                <a:solidFill>
                  <a:srgbClr val="ffffff"/>
                </a:solidFill>
                <a:latin typeface="Calibri"/>
              </a:rPr>
              <a:t>Nombre:</a:t>
            </a:r>
            <a:endParaRPr b="0" lang="en-US" sz="2000" spc="-1" strike="noStrike">
              <a:latin typeface="Arial"/>
            </a:endParaRPr>
          </a:p>
        </p:txBody>
      </p:sp>
      <p:grpSp>
        <p:nvGrpSpPr>
          <p:cNvPr id="44" name="object 3"/>
          <p:cNvGrpSpPr/>
          <p:nvPr/>
        </p:nvGrpSpPr>
        <p:grpSpPr>
          <a:xfrm>
            <a:off x="1428120" y="483120"/>
            <a:ext cx="1865160" cy="57960"/>
            <a:chOff x="1428120" y="483120"/>
            <a:chExt cx="1865160" cy="57960"/>
          </a:xfrm>
        </p:grpSpPr>
        <p:pic>
          <p:nvPicPr>
            <p:cNvPr id="45" name="object 4" descr=""/>
            <p:cNvPicPr/>
            <p:nvPr/>
          </p:nvPicPr>
          <p:blipFill>
            <a:blip r:embed="rId1"/>
            <a:stretch/>
          </p:blipFill>
          <p:spPr>
            <a:xfrm>
              <a:off x="1441800" y="496800"/>
              <a:ext cx="1837800" cy="302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6" name="object 5"/>
            <p:cNvSpPr/>
            <p:nvPr/>
          </p:nvSpPr>
          <p:spPr>
            <a:xfrm>
              <a:off x="1428120" y="483120"/>
              <a:ext cx="1865160" cy="57960"/>
            </a:xfrm>
            <a:custGeom>
              <a:avLst/>
              <a:gdLst/>
              <a:ahLst/>
              <a:rect l="l" t="t" r="r" b="b"/>
              <a:pathLst>
                <a:path w="1865629" h="58420">
                  <a:moveTo>
                    <a:pt x="0" y="57911"/>
                  </a:moveTo>
                  <a:lnTo>
                    <a:pt x="1865376" y="57911"/>
                  </a:lnTo>
                  <a:lnTo>
                    <a:pt x="1865376" y="0"/>
                  </a:lnTo>
                  <a:lnTo>
                    <a:pt x="0" y="0"/>
                  </a:lnTo>
                  <a:lnTo>
                    <a:pt x="0" y="57911"/>
                  </a:lnTo>
                  <a:close/>
                </a:path>
              </a:pathLst>
            </a:custGeom>
            <a:noFill/>
            <a:ln w="27431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7" name="object 6"/>
          <p:cNvSpPr/>
          <p:nvPr/>
        </p:nvSpPr>
        <p:spPr>
          <a:xfrm>
            <a:off x="963000" y="1524240"/>
            <a:ext cx="2677320" cy="561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3600" spc="-1" strike="noStrike" u="dash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Portadas</a:t>
            </a:r>
            <a:r>
              <a:rPr b="1" lang="en-US" sz="3600" spc="-32" strike="noStrike" u="dash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1" lang="en-US" sz="3600" spc="-21" strike="noStrike" u="dash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para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48" name="object 7"/>
          <p:cNvSpPr/>
          <p:nvPr/>
        </p:nvSpPr>
        <p:spPr>
          <a:xfrm>
            <a:off x="1249920" y="2292480"/>
            <a:ext cx="2102040" cy="561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3600" spc="-1" strike="noStrike" u="dash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1" lang="en-US" sz="3600" spc="-12" strike="noStrike" u="dash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cuadernos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49" name="object 8"/>
          <p:cNvSpPr/>
          <p:nvPr/>
        </p:nvSpPr>
        <p:spPr>
          <a:xfrm>
            <a:off x="4308120" y="9435960"/>
            <a:ext cx="837360" cy="37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2400" spc="-12" strike="noStrike">
                <a:solidFill>
                  <a:srgbClr val="ffffff"/>
                </a:solidFill>
                <a:latin typeface="Calibri"/>
              </a:rPr>
              <a:t>Autor: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50" name="object 9"/>
          <p:cNvSpPr/>
          <p:nvPr/>
        </p:nvSpPr>
        <p:spPr>
          <a:xfrm>
            <a:off x="0" y="2661120"/>
            <a:ext cx="7772040" cy="3066840"/>
          </a:xfrm>
          <a:custGeom>
            <a:avLst/>
            <a:gdLst/>
            <a:ahLst/>
            <a:rect l="l" t="t" r="r" b="b"/>
            <a:pathLst>
              <a:path w="7772400" h="3067050">
                <a:moveTo>
                  <a:pt x="0" y="0"/>
                </a:moveTo>
                <a:lnTo>
                  <a:pt x="0" y="199099"/>
                </a:lnTo>
                <a:lnTo>
                  <a:pt x="7772400" y="3066464"/>
                </a:lnTo>
                <a:lnTo>
                  <a:pt x="7772400" y="2867357"/>
                </a:lnTo>
                <a:lnTo>
                  <a:pt x="0" y="0"/>
                </a:lnTo>
                <a:close/>
              </a:path>
            </a:pathLst>
          </a:custGeom>
          <a:solidFill>
            <a:srgbClr val="25252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51" name="object 10"/>
          <p:cNvGrpSpPr/>
          <p:nvPr/>
        </p:nvGrpSpPr>
        <p:grpSpPr>
          <a:xfrm>
            <a:off x="0" y="6777000"/>
            <a:ext cx="7772040" cy="3066120"/>
            <a:chOff x="0" y="6777000"/>
            <a:chExt cx="7772040" cy="3066120"/>
          </a:xfrm>
        </p:grpSpPr>
        <p:pic>
          <p:nvPicPr>
            <p:cNvPr id="52" name="object 11" descr=""/>
            <p:cNvPicPr/>
            <p:nvPr/>
          </p:nvPicPr>
          <p:blipFill>
            <a:blip r:embed="rId2"/>
            <a:stretch/>
          </p:blipFill>
          <p:spPr>
            <a:xfrm>
              <a:off x="5160240" y="9723240"/>
              <a:ext cx="1837800" cy="270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53" name="object 12"/>
            <p:cNvSpPr/>
            <p:nvPr/>
          </p:nvSpPr>
          <p:spPr>
            <a:xfrm>
              <a:off x="5140440" y="9703440"/>
              <a:ext cx="1877400" cy="66960"/>
            </a:xfrm>
            <a:custGeom>
              <a:avLst/>
              <a:gdLst/>
              <a:ahLst/>
              <a:rect l="l" t="t" r="r" b="b"/>
              <a:pathLst>
                <a:path w="1877695" h="67309">
                  <a:moveTo>
                    <a:pt x="0" y="67056"/>
                  </a:moveTo>
                  <a:lnTo>
                    <a:pt x="1877568" y="67056"/>
                  </a:lnTo>
                  <a:lnTo>
                    <a:pt x="1877568" y="0"/>
                  </a:lnTo>
                  <a:lnTo>
                    <a:pt x="0" y="0"/>
                  </a:lnTo>
                  <a:lnTo>
                    <a:pt x="0" y="67056"/>
                  </a:lnTo>
                  <a:close/>
                </a:path>
              </a:pathLst>
            </a:custGeom>
            <a:noFill/>
            <a:ln w="39623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" name="object 13"/>
            <p:cNvSpPr/>
            <p:nvPr/>
          </p:nvSpPr>
          <p:spPr>
            <a:xfrm>
              <a:off x="0" y="6777000"/>
              <a:ext cx="7772040" cy="3066120"/>
            </a:xfrm>
            <a:custGeom>
              <a:avLst/>
              <a:gdLst/>
              <a:ahLst/>
              <a:rect l="l" t="t" r="r" b="b"/>
              <a:pathLst>
                <a:path w="7772400" h="3066415">
                  <a:moveTo>
                    <a:pt x="0" y="0"/>
                  </a:moveTo>
                  <a:lnTo>
                    <a:pt x="0" y="198974"/>
                  </a:lnTo>
                  <a:lnTo>
                    <a:pt x="7772400" y="3066407"/>
                  </a:lnTo>
                  <a:lnTo>
                    <a:pt x="7772400" y="2867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252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2022-05-08T08:04:12Z</dcterms:created>
  <dc:creator/>
  <dc:description/>
  <dc:language>en-US</dc:language>
  <cp:lastModifiedBy/>
  <dcterms:modified xsi:type="dcterms:W3CDTF">2022-05-08T08:04:12Z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2022-05-06T00:00:00Z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