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9790E0-8E6A-4132-ACEC-1B5D405F3C2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96160" y="2097000"/>
            <a:ext cx="65797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FD8957-6293-4C49-B92A-7CA72C3E029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96160" y="2097000"/>
            <a:ext cx="65797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C24D7C7-3357-4B6A-93DB-AD8A2062C5A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96160" y="2097000"/>
            <a:ext cx="65797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E76800-9D1A-464D-9F84-A5B7FDA6FC8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96160" y="2097000"/>
            <a:ext cx="65797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13B9A4-662C-430E-B5BF-266BF64BEBD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96160" y="2097000"/>
            <a:ext cx="65797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CF0434-B835-4436-9DC4-5CD6DC4FF75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96160" y="2097000"/>
            <a:ext cx="65797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58116A-5505-4004-8D8D-F3996B1AF01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96160" y="2097000"/>
            <a:ext cx="65797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9FB0E5-0C47-45A1-99D2-34F0AE816A2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96160" y="2097000"/>
            <a:ext cx="6579720" cy="75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405169-52F6-4029-A138-1DBDC0AF46B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96160" y="2097000"/>
            <a:ext cx="65797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6042BC-51C2-4C9E-8ACF-9AF42A5100B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96160" y="2097000"/>
            <a:ext cx="65797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6B46E8-99F2-4A2F-A2AF-BE169C1A137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96160" y="2097000"/>
            <a:ext cx="65797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F1DE82-E8C2-4FF7-82CD-CCBA3D50A22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96160" y="2097000"/>
            <a:ext cx="65797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000" spc="-1" strike="noStrike">
                <a:latin typeface="Calibri"/>
              </a:rPr>
              <a:t>Click to edit the title text format</a:t>
            </a:r>
            <a:endParaRPr b="0" lang="en-US" sz="8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3F645D7-B6D3-4032-867A-E49619AAA27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96160" y="2097000"/>
            <a:ext cx="6579720" cy="16916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937520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8000" spc="-12" strike="noStrike">
                <a:solidFill>
                  <a:srgbClr val="252525"/>
                </a:solidFill>
                <a:latin typeface="Arial"/>
              </a:rPr>
              <a:t>Ofimática</a:t>
            </a:r>
            <a:endParaRPr b="0" lang="en-US" sz="8000" spc="-1" strike="noStrike">
              <a:latin typeface="Calibri"/>
            </a:endParaRPr>
          </a:p>
          <a:p>
            <a:pPr marL="4458960">
              <a:lnSpc>
                <a:spcPct val="100000"/>
              </a:lnSpc>
              <a:spcBef>
                <a:spcPts val="1590"/>
              </a:spcBef>
              <a:buNone/>
            </a:pPr>
            <a:r>
              <a:rPr b="0" lang="en-US" sz="1200" spc="-12" strike="noStrike">
                <a:solidFill>
                  <a:srgbClr val="252525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25252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4344840" y="8094240"/>
            <a:ext cx="2048760" cy="102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67000"/>
              </a:lnSpc>
              <a:spcBef>
                <a:spcPts val="51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5252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2022-07-29T06:53:20Z</dcterms:created>
  <dc:creator/>
  <dc:description/>
  <dc:language>en-US</dc:language>
  <cp:lastModifiedBy/>
  <dcterms:modified xsi:type="dcterms:W3CDTF">2022-07-29T06:53:20Z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