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Times New Roman" panose="00000000000000000000" pitchFamily="18" charset="1"/>
      <p:regular r:id="rId7"/>
      <p:bold r:id="rId8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69352" cy="1005230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17372" y="9277298"/>
            <a:ext cx="1753235" cy="3619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200">
                <a:latin typeface="Times New Roman"/>
                <a:cs typeface="Times New Roman"/>
              </a:rPr>
              <a:t>Name</a:t>
            </a:r>
            <a:r>
              <a:rPr dirty="0" sz="2200" spc="-50">
                <a:latin typeface="Times New Roman"/>
                <a:cs typeface="Times New Roman"/>
              </a:rPr>
              <a:t> </a:t>
            </a:r>
            <a:r>
              <a:rPr dirty="0" sz="2200" spc="-10">
                <a:latin typeface="Times New Roman"/>
                <a:cs typeface="Times New Roman"/>
              </a:rPr>
              <a:t>Surname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43915" y="7113261"/>
            <a:ext cx="5379085" cy="1953260"/>
          </a:xfrm>
          <a:prstGeom prst="rect">
            <a:avLst/>
          </a:prstGeom>
        </p:spPr>
        <p:txBody>
          <a:bodyPr wrap="square" lIns="0" tIns="1066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u="dbl" sz="4800" b="1">
                <a:solidFill>
                  <a:srgbClr val="751323"/>
                </a:solidFill>
                <a:uFill>
                  <a:solidFill>
                    <a:srgbClr val="751323"/>
                  </a:solidFill>
                </a:uFill>
                <a:latin typeface="Times New Roman"/>
                <a:cs typeface="Times New Roman"/>
              </a:rPr>
              <a:t>Portadas</a:t>
            </a:r>
            <a:r>
              <a:rPr dirty="0" u="dbl" sz="4800" spc="-10" b="1">
                <a:solidFill>
                  <a:srgbClr val="751323"/>
                </a:solidFill>
                <a:uFill>
                  <a:solidFill>
                    <a:srgbClr val="751323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dbl" sz="4800" b="1">
                <a:solidFill>
                  <a:srgbClr val="751323"/>
                </a:solidFill>
                <a:uFill>
                  <a:solidFill>
                    <a:srgbClr val="751323"/>
                  </a:solidFill>
                </a:uFill>
                <a:latin typeface="Times New Roman"/>
                <a:cs typeface="Times New Roman"/>
              </a:rPr>
              <a:t>de</a:t>
            </a:r>
            <a:r>
              <a:rPr dirty="0" u="dbl" sz="4800" spc="-25" b="1">
                <a:solidFill>
                  <a:srgbClr val="751323"/>
                </a:solidFill>
                <a:uFill>
                  <a:solidFill>
                    <a:srgbClr val="751323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dbl" sz="4800" spc="-10" b="1">
                <a:solidFill>
                  <a:srgbClr val="751323"/>
                </a:solidFill>
                <a:uFill>
                  <a:solidFill>
                    <a:srgbClr val="751323"/>
                  </a:solidFill>
                </a:uFill>
                <a:latin typeface="Times New Roman"/>
                <a:cs typeface="Times New Roman"/>
              </a:rPr>
              <a:t>química</a:t>
            </a:r>
            <a:endParaRPr sz="4800">
              <a:latin typeface="Times New Roman"/>
              <a:cs typeface="Times New Roman"/>
            </a:endParaRPr>
          </a:p>
          <a:p>
            <a:pPr marL="73660">
              <a:lnSpc>
                <a:spcPct val="100000"/>
              </a:lnSpc>
              <a:spcBef>
                <a:spcPts val="990"/>
              </a:spcBef>
            </a:pPr>
            <a:r>
              <a:rPr dirty="0" sz="6400" spc="-10">
                <a:solidFill>
                  <a:srgbClr val="0F5275"/>
                </a:solidFill>
                <a:latin typeface="Times New Roman"/>
                <a:cs typeface="Times New Roman"/>
              </a:rPr>
              <a:t>CHEMISTRY</a:t>
            </a:r>
            <a:endParaRPr sz="64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284462"/>
            <a:ext cx="7772400" cy="17739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2022-05-08T07:32:44Z</dcterms:created>
  <dcterms:modified xsi:type="dcterms:W3CDTF">2022-05-08T07:32:44Z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2022-05-07T00:00:00Z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