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AFFD9E-0704-4630-AC54-6972C871A9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699480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388440" y="5400360"/>
            <a:ext cx="699480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E9BB8A-FEE6-47BA-850D-EC0BF49C467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388440" y="540036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3972600" y="540036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135DC9-CBB6-468F-8057-B49753A102F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2753640" y="235332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118840" y="235332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388440" y="540036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2753640" y="540036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5118840" y="540036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DD505C-7109-499D-A791-9DBAB7E737B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88440" y="2353320"/>
            <a:ext cx="699480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DA8D5D-C822-4D59-B49D-C1AEA1DC72C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699480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631396-654E-4A45-8F39-DD64AC6AB4F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EDCD69-B632-46DA-9676-C2C3088A3C7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9455DF-87E9-416B-A727-6B6D1E35480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388440" y="401040"/>
            <a:ext cx="6994800" cy="778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2E10C3-DF5D-43C1-96EF-BC767B401A0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88440" y="540036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B9969A-6A1D-4DFD-AD07-80C7BE1F997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972600" y="540036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A5F8C9-E605-4620-AD66-54958E64F0B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88440" y="401040"/>
            <a:ext cx="6994800" cy="167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388440" y="5400360"/>
            <a:ext cx="699480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93387B-FB44-49CC-BA23-6654E3FA917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g object 16" descr=""/>
          <p:cNvPicPr/>
          <p:nvPr/>
        </p:nvPicPr>
        <p:blipFill>
          <a:blip r:embed="rId2"/>
          <a:stretch/>
        </p:blipFill>
        <p:spPr>
          <a:xfrm>
            <a:off x="0" y="0"/>
            <a:ext cx="7772040" cy="738828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2642760" y="9354240"/>
            <a:ext cx="248688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388800" y="9354240"/>
            <a:ext cx="178740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5596200" y="9354240"/>
            <a:ext cx="178740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US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37D8BC0-0952-4830-AE17-15B552362572}" type="slidenum">
              <a:rPr b="0" lang="en-US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://www.superportadas.com/" TargetMode="Externa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bject 2"/>
          <p:cNvSpPr/>
          <p:nvPr/>
        </p:nvSpPr>
        <p:spPr>
          <a:xfrm>
            <a:off x="2039400" y="6456960"/>
            <a:ext cx="3699000" cy="200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algn="ctr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US" sz="10000" spc="-12" strike="noStrike">
                <a:solidFill>
                  <a:srgbClr val="2e5395"/>
                </a:solidFill>
                <a:latin typeface="Arial"/>
              </a:rPr>
              <a:t>Inglés</a:t>
            </a:r>
            <a:endParaRPr b="0" lang="en-US" sz="10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774"/>
              </a:spcBef>
              <a:buNone/>
            </a:pPr>
            <a:r>
              <a:rPr b="0" lang="en-US" sz="1600" spc="-12" strike="noStrike">
                <a:solidFill>
                  <a:srgbClr val="2e5395"/>
                </a:solidFill>
                <a:latin typeface="Calibri"/>
              </a:rPr>
              <a:t>https://</a:t>
            </a:r>
            <a:r>
              <a:rPr b="0" lang="en-US" sz="1600" spc="-12" strike="noStrike" u="sng">
                <a:solidFill>
                  <a:srgbClr val="2e5395"/>
                </a:solidFill>
                <a:uFillTx/>
                <a:latin typeface="Calibri"/>
                <a:hlinkClick r:id="rId1"/>
              </a:rPr>
              <a:t>www.superportadas.com/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41" name="object 3"/>
          <p:cNvSpPr/>
          <p:nvPr/>
        </p:nvSpPr>
        <p:spPr>
          <a:xfrm>
            <a:off x="2792880" y="8829000"/>
            <a:ext cx="2055240" cy="75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2033280"/>
              </a:tabLst>
            </a:pPr>
            <a:r>
              <a:rPr b="1" lang="en-US" sz="1100" spc="-1" strike="noStrike">
                <a:solidFill>
                  <a:srgbClr val="1f3863"/>
                </a:solidFill>
                <a:latin typeface="Calibri"/>
              </a:rPr>
              <a:t>Nombres</a:t>
            </a:r>
            <a:r>
              <a:rPr b="0" lang="en-US" sz="1100" spc="-1" strike="noStrike">
                <a:solidFill>
                  <a:srgbClr val="1f3863"/>
                </a:solidFill>
                <a:latin typeface="Calibri"/>
              </a:rPr>
              <a:t>: </a:t>
            </a:r>
            <a:r>
              <a:rPr b="0" lang="en-US" sz="1100" spc="-1" strike="noStrike" u="sng">
                <a:solidFill>
                  <a:srgbClr val="1f3863"/>
                </a:solidFill>
                <a:uFill>
                  <a:solidFill>
                    <a:srgbClr val="1e3762"/>
                  </a:solidFill>
                </a:uFill>
                <a:latin typeface="Calibri"/>
              </a:rPr>
              <a:t>	</a:t>
            </a:r>
            <a:endParaRPr b="0" lang="en-US" sz="11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916"/>
              </a:spcBef>
              <a:buNone/>
              <a:tabLst>
                <a:tab algn="l" pos="2042280"/>
              </a:tabLst>
            </a:pPr>
            <a:r>
              <a:rPr b="1" lang="en-US" sz="1100" spc="-1" strike="noStrike">
                <a:solidFill>
                  <a:srgbClr val="1f3863"/>
                </a:solidFill>
                <a:latin typeface="Calibri"/>
              </a:rPr>
              <a:t>Apellidos</a:t>
            </a:r>
            <a:r>
              <a:rPr b="0" lang="en-US" sz="1100" spc="-1" strike="noStrike">
                <a:solidFill>
                  <a:srgbClr val="1f3863"/>
                </a:solidFill>
                <a:latin typeface="Calibri"/>
              </a:rPr>
              <a:t>: </a:t>
            </a:r>
            <a:r>
              <a:rPr b="0" lang="en-US" sz="1100" spc="-1" strike="noStrike" u="sng">
                <a:solidFill>
                  <a:srgbClr val="1f3863"/>
                </a:solidFill>
                <a:uFill>
                  <a:solidFill>
                    <a:srgbClr val="1e3762"/>
                  </a:solidFill>
                </a:uFill>
                <a:latin typeface="Calibri"/>
              </a:rPr>
              <a:t>	</a:t>
            </a:r>
            <a:endParaRPr b="0" lang="en-US" sz="11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941"/>
              </a:spcBef>
              <a:buNone/>
              <a:tabLst>
                <a:tab algn="l" pos="2042280"/>
              </a:tabLst>
            </a:pPr>
            <a:r>
              <a:rPr b="1" lang="en-US" sz="1100" spc="-1" strike="noStrike">
                <a:solidFill>
                  <a:srgbClr val="1f3863"/>
                </a:solidFill>
                <a:latin typeface="Calibri"/>
              </a:rPr>
              <a:t>Curso</a:t>
            </a:r>
            <a:r>
              <a:rPr b="0" lang="en-US" sz="1100" spc="-1" strike="noStrike">
                <a:solidFill>
                  <a:srgbClr val="1f3863"/>
                </a:solidFill>
                <a:latin typeface="Calibri"/>
              </a:rPr>
              <a:t>: </a:t>
            </a:r>
            <a:r>
              <a:rPr b="0" lang="en-US" sz="1100" spc="-1" strike="noStrike" u="sng">
                <a:solidFill>
                  <a:srgbClr val="1f3863"/>
                </a:solidFill>
                <a:uFill>
                  <a:solidFill>
                    <a:srgbClr val="1e3762"/>
                  </a:solidFill>
                </a:uFill>
                <a:latin typeface="Calibri"/>
              </a:rPr>
              <a:t>	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e5395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LibreOffice/7.3.2.2$Linux_X86_64 LibreOffice_project/49f2b1bff42cfccbd8f788c8dc32c1c309559be0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2022-07-29T04:00:57Z</dcterms:created>
  <dc:creator/>
  <dc:description/>
  <dc:language>en-US</dc:language>
  <cp:lastModifiedBy/>
  <dcterms:modified xsi:type="dcterms:W3CDTF">2022-07-29T04:00:57Z</dcterms:modified>
  <cp:revision>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2022-07-28T00:00:00Z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2022-07-29T00:00:00Z</vt:filetime>
  </property>
  <property fmtid="{D5CDD505-2E9C-101B-9397-08002B2CF9AE}" pid="5" name="PresentationFormat">
    <vt:lpwstr>On-screen Show (4:3)</vt:lpwstr>
  </property>
</Properties>
</file>