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3FF8790-168B-4874-9CB6-EF655231FE1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870920" y="5398920"/>
            <a:ext cx="4030200" cy="487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95C4C41-1D04-480E-9458-EB8B0686604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870920" y="5398920"/>
            <a:ext cx="4030200" cy="487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5E9FA7F-6F9A-4A03-A715-D500D6FE1E2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870920" y="5398920"/>
            <a:ext cx="4030200" cy="487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B1D35F8-80B0-4516-AB1A-5E99E6BCD99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870920" y="5398920"/>
            <a:ext cx="4030200" cy="487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6EE3508-23AC-4115-8CCB-6E6ABA7D75F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870920" y="5398920"/>
            <a:ext cx="4030200" cy="487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3DCC09C-0F48-45C0-BDA0-86399401EDB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870920" y="5398920"/>
            <a:ext cx="4030200" cy="487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33E9BBA-069D-4A45-923B-FCA4A6E684A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870920" y="5398920"/>
            <a:ext cx="4030200" cy="487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65C1713-AA86-4837-B778-EAC3EADAF14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870920" y="6642720"/>
            <a:ext cx="4030200" cy="2011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15030DE-09F3-44DA-9CD2-696718824AB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870920" y="5398920"/>
            <a:ext cx="4030200" cy="487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B842974-F985-4B70-BA35-29FD550F0F6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870920" y="5398920"/>
            <a:ext cx="4030200" cy="487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3F9A6CE-FC31-4EC8-9BA2-FF048E32818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870920" y="5398920"/>
            <a:ext cx="4030200" cy="487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247E635-F4AE-474B-AA6C-9720F3158FF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870920" y="5398920"/>
            <a:ext cx="4030200" cy="487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8000" spc="-1" strike="noStrike">
                <a:latin typeface="Calibri"/>
              </a:rPr>
              <a:t>Click to edit the title text format</a:t>
            </a:r>
            <a:endParaRPr b="0" lang="en-US" sz="80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260FEC7-419C-4F2A-97C4-EA1CC5409317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ubTitle"/>
          </p:nvPr>
        </p:nvSpPr>
        <p:spPr>
          <a:xfrm>
            <a:off x="1870920" y="5398920"/>
            <a:ext cx="4030200" cy="584604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720" algn="ctr">
              <a:lnSpc>
                <a:spcPct val="100000"/>
              </a:lnSpc>
              <a:spcBef>
                <a:spcPts val="96"/>
              </a:spcBef>
              <a:buNone/>
            </a:pPr>
            <a:r>
              <a:rPr b="1" lang="en-US" sz="8000" spc="-12" strike="noStrike">
                <a:solidFill>
                  <a:srgbClr val="ffffff"/>
                </a:solidFill>
                <a:latin typeface="Arial"/>
              </a:rPr>
              <a:t>Religión</a:t>
            </a:r>
            <a:endParaRPr b="0" lang="en-US" sz="8000" spc="-1" strike="noStrike">
              <a:latin typeface="Arial"/>
            </a:endParaRPr>
          </a:p>
          <a:p>
            <a:pPr marL="720" algn="ctr">
              <a:lnSpc>
                <a:spcPct val="100000"/>
              </a:lnSpc>
              <a:spcBef>
                <a:spcPts val="1596"/>
              </a:spcBef>
              <a:buNone/>
            </a:pPr>
            <a:r>
              <a:rPr b="0" lang="en-US" sz="12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2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42" name="object 3"/>
          <p:cNvSpPr/>
          <p:nvPr/>
        </p:nvSpPr>
        <p:spPr>
          <a:xfrm>
            <a:off x="2666880" y="8385120"/>
            <a:ext cx="2420280" cy="1286280"/>
          </a:xfrm>
          <a:custGeom>
            <a:avLst/>
            <a:gdLst/>
            <a:ahLst/>
            <a:rect l="l" t="t" r="r" b="b"/>
            <a:pathLst>
              <a:path w="2420620" h="1286509">
                <a:moveTo>
                  <a:pt x="0" y="1286255"/>
                </a:moveTo>
                <a:lnTo>
                  <a:pt x="2420112" y="1286255"/>
                </a:lnTo>
                <a:lnTo>
                  <a:pt x="2420112" y="0"/>
                </a:lnTo>
                <a:lnTo>
                  <a:pt x="0" y="0"/>
                </a:lnTo>
                <a:lnTo>
                  <a:pt x="0" y="1286255"/>
                </a:lnTo>
                <a:close/>
              </a:path>
            </a:pathLst>
          </a:custGeom>
          <a:noFill/>
          <a:ln w="12192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object 4"/>
          <p:cNvSpPr/>
          <p:nvPr/>
        </p:nvSpPr>
        <p:spPr>
          <a:xfrm>
            <a:off x="2902320" y="8584920"/>
            <a:ext cx="1981440" cy="18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96848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  <p:sp>
        <p:nvSpPr>
          <p:cNvPr id="44" name="object 5"/>
          <p:cNvSpPr/>
          <p:nvPr/>
        </p:nvSpPr>
        <p:spPr>
          <a:xfrm>
            <a:off x="2902320" y="8871840"/>
            <a:ext cx="1981440" cy="18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96848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Apellido: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  <p:sp>
        <p:nvSpPr>
          <p:cNvPr id="45" name="object 6"/>
          <p:cNvSpPr/>
          <p:nvPr/>
        </p:nvSpPr>
        <p:spPr>
          <a:xfrm>
            <a:off x="2868840" y="9152280"/>
            <a:ext cx="2048760" cy="18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203580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Curso: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2022-07-29T05:51:40Z</dcterms:created>
  <dc:creator/>
  <dc:description/>
  <dc:language>en-US</dc:language>
  <cp:lastModifiedBy/>
  <dcterms:modified xsi:type="dcterms:W3CDTF">2022-07-29T05:51:40Z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