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Gill Sans MT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44" y="0"/>
            <a:ext cx="7547609" cy="1067498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57985" y="3313429"/>
            <a:ext cx="4239260" cy="3289935"/>
          </a:xfrm>
          <a:custGeom>
            <a:avLst/>
            <a:gdLst/>
            <a:ahLst/>
            <a:cxnLst/>
            <a:rect l="l" t="t" r="r" b="b"/>
            <a:pathLst>
              <a:path w="4239260" h="3289934">
                <a:moveTo>
                  <a:pt x="4239260" y="0"/>
                </a:moveTo>
                <a:lnTo>
                  <a:pt x="4144010" y="0"/>
                </a:lnTo>
                <a:lnTo>
                  <a:pt x="4144010" y="254"/>
                </a:lnTo>
                <a:lnTo>
                  <a:pt x="0" y="254"/>
                </a:lnTo>
                <a:lnTo>
                  <a:pt x="0" y="94234"/>
                </a:lnTo>
                <a:lnTo>
                  <a:pt x="0" y="3193034"/>
                </a:lnTo>
                <a:lnTo>
                  <a:pt x="0" y="3289554"/>
                </a:lnTo>
                <a:lnTo>
                  <a:pt x="4239260" y="3289554"/>
                </a:lnTo>
                <a:lnTo>
                  <a:pt x="4239260" y="3193034"/>
                </a:lnTo>
                <a:lnTo>
                  <a:pt x="93345" y="3193034"/>
                </a:lnTo>
                <a:lnTo>
                  <a:pt x="93345" y="94234"/>
                </a:lnTo>
                <a:lnTo>
                  <a:pt x="4144010" y="94234"/>
                </a:lnTo>
                <a:lnTo>
                  <a:pt x="4144010" y="3192780"/>
                </a:lnTo>
                <a:lnTo>
                  <a:pt x="4239260" y="3192780"/>
                </a:lnTo>
                <a:lnTo>
                  <a:pt x="42392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085338" y="7103490"/>
            <a:ext cx="1391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ill Sans MT"/>
                <a:cs typeface="Gill Sans MT"/>
              </a:rPr>
              <a:t>¡Buena</a:t>
            </a:r>
            <a:r>
              <a:rPr dirty="0" sz="1800" spc="245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Gill Sans MT"/>
                <a:cs typeface="Gill Sans MT"/>
              </a:rPr>
              <a:t>suerte!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751329" y="3407663"/>
            <a:ext cx="4050665" cy="3098800"/>
          </a:xfrm>
          <a:prstGeom prst="rect">
            <a:avLst/>
          </a:prstGeom>
        </p:spPr>
        <p:txBody>
          <a:bodyPr wrap="square" lIns="0" tIns="544195" rIns="0" bIns="0" rtlCol="0" vert="horz">
            <a:spAutoFit/>
          </a:bodyPr>
          <a:lstStyle/>
          <a:p>
            <a:pPr algn="ctr" marL="574675" marR="567690" indent="4445">
              <a:lnSpc>
                <a:spcPct val="78700"/>
              </a:lnSpc>
              <a:spcBef>
                <a:spcPts val="4285"/>
              </a:spcBef>
            </a:pPr>
            <a:r>
              <a:rPr dirty="0" sz="7800" spc="-20">
                <a:solidFill>
                  <a:srgbClr val="FFFFFF"/>
                </a:solidFill>
                <a:latin typeface="Gill Sans MT"/>
                <a:cs typeface="Gill Sans MT"/>
              </a:rPr>
              <a:t>Hola </a:t>
            </a:r>
            <a:r>
              <a:rPr dirty="0" sz="7800" spc="-409">
                <a:solidFill>
                  <a:srgbClr val="FFFFFF"/>
                </a:solidFill>
                <a:latin typeface="Gill Sans MT"/>
                <a:cs typeface="Gill Sans MT"/>
              </a:rPr>
              <a:t>Febrero</a:t>
            </a:r>
            <a:endParaRPr sz="7800">
              <a:latin typeface="Gill Sans MT"/>
              <a:cs typeface="Gill Sans MT"/>
            </a:endParaRPr>
          </a:p>
          <a:p>
            <a:pPr algn="ctr" marL="3810">
              <a:lnSpc>
                <a:spcPct val="100000"/>
              </a:lnSpc>
              <a:spcBef>
                <a:spcPts val="965"/>
              </a:spcBef>
            </a:pPr>
            <a:r>
              <a:rPr dirty="0" sz="2350">
                <a:solidFill>
                  <a:srgbClr val="FFFFFF"/>
                </a:solidFill>
                <a:latin typeface="Gill Sans MT"/>
                <a:cs typeface="Gill Sans MT"/>
              </a:rPr>
              <a:t>Esperanza</a:t>
            </a:r>
            <a:r>
              <a:rPr dirty="0" sz="2350" spc="-6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35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dirty="0" sz="2350" spc="-75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350" spc="-10">
                <a:solidFill>
                  <a:srgbClr val="FFFFFF"/>
                </a:solidFill>
                <a:latin typeface="Gill Sans MT"/>
                <a:cs typeface="Gill Sans MT"/>
              </a:rPr>
              <a:t>Oportunidad</a:t>
            </a:r>
            <a:endParaRPr sz="235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2022-07-29T06:00:55Z</dcterms:created>
  <dcterms:modified xsi:type="dcterms:W3CDTF">2022-07-29T06:00:55Z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