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F1B820-C701-40CA-9039-258F728B875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162965-BA7A-4DFA-BCC9-E0F67249E8E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F54E4D-F170-4ED7-8019-0554DB108F2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505982-8E99-4AB5-B877-5A41F9B01ED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80FB4E-5EB4-4D4C-BCD9-7B610720BA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18B683-3AFA-4DE6-8D17-9E936DE0A45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E3F064-B4B6-40F3-9CB0-D796E255694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2D980D-36D9-43A7-98F3-3AB6D5EFC72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320840" y="3069720"/>
            <a:ext cx="5130720" cy="6874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08CD67B-9EE8-4F31-B228-AB961EF7B49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BC3DF0-6B65-426C-8F9F-FEBE632222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37D1E2-0968-4B60-BC04-41B70182351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7FE328-51F2-4667-9E12-DB199D67DB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482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22D4C6C-F509-4027-8557-162937D5D92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20840" y="3069720"/>
            <a:ext cx="51307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2708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1f3863"/>
                </a:solidFill>
                <a:latin typeface="Arial"/>
              </a:rPr>
              <a:t>Minimalista</a:t>
            </a:r>
            <a:endParaRPr b="0" lang="en-US" sz="7200" spc="-1" strike="noStrike">
              <a:latin typeface="Calibri"/>
            </a:endParaRPr>
          </a:p>
          <a:p>
            <a:pPr marL="132120" algn="ctr">
              <a:lnSpc>
                <a:spcPct val="100000"/>
              </a:lnSpc>
              <a:spcBef>
                <a:spcPts val="1514"/>
              </a:spcBef>
              <a:buNone/>
            </a:pPr>
            <a:r>
              <a:rPr b="0" lang="en-US" sz="1100" spc="-12" strike="noStrike">
                <a:solidFill>
                  <a:srgbClr val="1f3863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1f3863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3863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2022-05-08T07:20:10Z</dcterms:created>
  <dc:creator/>
  <dc:description/>
  <dc:language>en-US</dc:language>
  <cp:lastModifiedBy/>
  <dcterms:modified xsi:type="dcterms:W3CDTF">2022-05-08T07:20:10Z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