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01E9EA-1816-473D-8555-FC7A3365475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CCBCBC-D688-42BF-A6F8-2C871B61759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F696BE-D005-47B8-A414-96D4F338B32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FEE90A-1228-44C6-AC0A-A544AABAA06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82B5AF-4383-4658-BB95-316CDCE28D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3DAAEB-D879-437A-B12F-A715537CDC6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36D289-A5DF-4A3F-A8B2-686B22F903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956750-7842-4120-8436-0F7FD37693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BDCBA6-7FCB-487D-9753-0175B9973B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34450D-92EC-4181-AD39-6F428C4D4C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31193A-BB4D-4C43-82B0-ACC6550259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B5CF16-F37D-4FCA-AE01-BC881E2A29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e6a84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12240" y="6376320"/>
            <a:ext cx="3870720" cy="29012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6120" y="2343960"/>
            <a:ext cx="7546320" cy="60256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300840" y="3358800"/>
            <a:ext cx="4251600" cy="21394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2880" y="0"/>
            <a:ext cx="3315960" cy="581508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2414160" y="2782800"/>
            <a:ext cx="4900680" cy="148104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7"/>
          <a:stretch/>
        </p:blipFill>
        <p:spPr>
          <a:xfrm>
            <a:off x="1067400" y="3795480"/>
            <a:ext cx="5909760" cy="293112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D552623-DCB1-4719-88AB-1FDF2010539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2"/>
          <p:cNvSpPr/>
          <p:nvPr/>
        </p:nvSpPr>
        <p:spPr>
          <a:xfrm>
            <a:off x="5305320" y="8414280"/>
            <a:ext cx="172296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S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50" strike="noStrike">
                <a:solidFill>
                  <a:srgbClr val="15167c"/>
                </a:solidFill>
                <a:latin typeface="Arial Narrow"/>
              </a:rPr>
              <a:t>U</a:t>
            </a:r>
            <a:r>
              <a:rPr b="0" lang="en-US" sz="1550" spc="-92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P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E</a:t>
            </a:r>
            <a:r>
              <a:rPr b="0" lang="en-US" sz="1550" spc="-92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50" strike="noStrike">
                <a:solidFill>
                  <a:srgbClr val="15167c"/>
                </a:solidFill>
                <a:latin typeface="Arial Narrow"/>
              </a:rPr>
              <a:t>R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P</a:t>
            </a:r>
            <a:r>
              <a:rPr b="0" lang="en-US" sz="1550" spc="-92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81" strike="noStrike">
                <a:solidFill>
                  <a:srgbClr val="15167c"/>
                </a:solidFill>
                <a:latin typeface="Arial Narrow"/>
              </a:rPr>
              <a:t>O</a:t>
            </a:r>
            <a:r>
              <a:rPr b="0" lang="en-US" sz="1550" spc="-111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50" strike="noStrike">
                <a:solidFill>
                  <a:srgbClr val="15167c"/>
                </a:solidFill>
                <a:latin typeface="Arial Narrow"/>
              </a:rPr>
              <a:t>R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01" strike="noStrike">
                <a:solidFill>
                  <a:srgbClr val="15167c"/>
                </a:solidFill>
                <a:latin typeface="Arial Narrow"/>
              </a:rPr>
              <a:t>T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A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50" strike="noStrike">
                <a:solidFill>
                  <a:srgbClr val="15167c"/>
                </a:solidFill>
                <a:latin typeface="Arial Narrow"/>
              </a:rPr>
              <a:t>D</a:t>
            </a:r>
            <a:r>
              <a:rPr b="0" lang="en-US" sz="1550" spc="-92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A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27" strike="noStrike">
                <a:solidFill>
                  <a:srgbClr val="15167c"/>
                </a:solidFill>
                <a:latin typeface="Arial Narrow"/>
              </a:rPr>
              <a:t>S</a:t>
            </a:r>
            <a:r>
              <a:rPr b="0" lang="en-US" sz="1550" spc="-92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140" strike="noStrike">
                <a:solidFill>
                  <a:srgbClr val="15167c"/>
                </a:solidFill>
                <a:latin typeface="Arial Narrow"/>
              </a:rPr>
              <a:t>.</a:t>
            </a:r>
            <a:r>
              <a:rPr b="0" lang="en-US" sz="1550" spc="-114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50" strike="noStrike">
                <a:solidFill>
                  <a:srgbClr val="15167c"/>
                </a:solidFill>
                <a:latin typeface="Arial Narrow"/>
              </a:rPr>
              <a:t>C</a:t>
            </a:r>
            <a:r>
              <a:rPr b="0" lang="en-US" sz="1550" spc="-97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381" strike="noStrike">
                <a:solidFill>
                  <a:srgbClr val="15167c"/>
                </a:solidFill>
                <a:latin typeface="Arial Narrow"/>
              </a:rPr>
              <a:t>O</a:t>
            </a:r>
            <a:r>
              <a:rPr b="0" lang="en-US" sz="1550" spc="-86" strike="noStrike">
                <a:solidFill>
                  <a:srgbClr val="15167c"/>
                </a:solidFill>
                <a:latin typeface="Arial Narrow"/>
              </a:rPr>
              <a:t> </a:t>
            </a:r>
            <a:r>
              <a:rPr b="0" lang="en-US" sz="1550" spc="-466" strike="noStrike">
                <a:solidFill>
                  <a:srgbClr val="15167c"/>
                </a:solidFill>
                <a:latin typeface="Arial Narrow"/>
              </a:rPr>
              <a:t>M</a:t>
            </a:r>
            <a:endParaRPr b="0" lang="en-US" sz="15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2022-07-29T06:35:55Z</dcterms:created>
  <dc:creator/>
  <dc:description/>
  <dc:language>en-US</dc:language>
  <cp:lastModifiedBy/>
  <dcterms:modified xsi:type="dcterms:W3CDTF">2022-07-29T06:35:55Z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