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Narrow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9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9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9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44" y="0"/>
            <a:ext cx="7547609" cy="10674985"/>
          </a:xfrm>
          <a:custGeom>
            <a:avLst/>
            <a:gdLst/>
            <a:ahLst/>
            <a:cxn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FFDC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67967" y="3731513"/>
            <a:ext cx="4020565" cy="30657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9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7967" y="3731513"/>
            <a:ext cx="3672840" cy="3065780"/>
          </a:xfrm>
          <a:prstGeom prst="rect"/>
        </p:spPr>
        <p:txBody>
          <a:bodyPr wrap="square" lIns="0" tIns="305435" rIns="0" bIns="0" rtlCol="0" vert="horz">
            <a:spAutoFit/>
          </a:bodyPr>
          <a:lstStyle/>
          <a:p>
            <a:pPr marL="542925" marR="5080" indent="-530860">
              <a:lnSpc>
                <a:spcPts val="10800"/>
              </a:lnSpc>
              <a:spcBef>
                <a:spcPts val="2405"/>
              </a:spcBef>
            </a:pPr>
            <a:r>
              <a:rPr dirty="0" spc="-2715"/>
              <a:t>BIENVENIDO</a:t>
            </a:r>
            <a:r>
              <a:rPr dirty="0"/>
              <a:t> </a:t>
            </a:r>
            <a:r>
              <a:rPr dirty="0" spc="-3070"/>
              <a:t>FEBRERO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5" y="2173223"/>
            <a:ext cx="902208" cy="950976"/>
          </a:xfrm>
          <a:prstGeom prst="rect">
            <a:avLst/>
          </a:prstGeom>
        </p:spPr>
      </p:pic>
      <p:pic>
        <p:nvPicPr>
          <p:cNvPr id="4" name="object 4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07480" y="1313687"/>
            <a:ext cx="1042416" cy="1801368"/>
          </a:xfrm>
          <a:prstGeom prst="rect">
            <a:avLst/>
          </a:prstGeom>
        </p:spPr>
      </p:pic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647688" y="7549895"/>
            <a:ext cx="902207" cy="950976"/>
          </a:xfrm>
          <a:prstGeom prst="rect">
            <a:avLst/>
          </a:prstGeom>
        </p:spPr>
      </p:pic>
      <p:pic>
        <p:nvPicPr>
          <p:cNvPr id="6" name="object 6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228088" y="2807207"/>
            <a:ext cx="3096767" cy="1115568"/>
          </a:xfrm>
          <a:prstGeom prst="rect">
            <a:avLst/>
          </a:prstGeom>
        </p:spPr>
      </p:pic>
      <p:pic>
        <p:nvPicPr>
          <p:cNvPr id="7" name="object 7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047" y="7546847"/>
            <a:ext cx="1033272" cy="176783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2022-07-29T05:06:36Z</dcterms:created>
  <dcterms:modified xsi:type="dcterms:W3CDTF">2022-07-29T05:06:36Z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