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Haettenschweiler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Haettenschweiler"/>
                <a:cs typeface="Haettenschweil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Haettenschweiler"/>
                <a:cs typeface="Haettenschweil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Haettenschweiler"/>
                <a:cs typeface="Haettenschweil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772400" cy="10058400"/>
          </a:xfrm>
          <a:custGeom>
            <a:avLst/>
            <a:gdLst/>
            <a:ahLst/>
            <a:cxnLst/>
            <a:rect l="l" t="t" r="r" b="b"/>
            <a:pathLst>
              <a:path w="7772400" h="10058400">
                <a:moveTo>
                  <a:pt x="7772400" y="0"/>
                </a:moveTo>
                <a:lnTo>
                  <a:pt x="0" y="0"/>
                </a:lnTo>
                <a:lnTo>
                  <a:pt x="0" y="10058400"/>
                </a:lnTo>
                <a:lnTo>
                  <a:pt x="7772400" y="10058400"/>
                </a:lnTo>
                <a:lnTo>
                  <a:pt x="777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79575" y="1021080"/>
            <a:ext cx="5452872" cy="2286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12519" y="1819477"/>
            <a:ext cx="4547361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Haettenschweiler"/>
                <a:cs typeface="Haettenschweil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2519" y="1819477"/>
            <a:ext cx="4290695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portadas</a:t>
            </a:r>
            <a:r>
              <a:rPr dirty="0" spc="-40"/>
              <a:t> </a:t>
            </a:r>
            <a:r>
              <a:rPr dirty="0"/>
              <a:t>para</a:t>
            </a:r>
            <a:r>
              <a:rPr dirty="0" spc="-20"/>
              <a:t> </a:t>
            </a:r>
            <a:r>
              <a:rPr dirty="0" spc="-10"/>
              <a:t>historia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" y="18286"/>
            <a:ext cx="658368" cy="100218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2022-05-08T07:41:21Z</dcterms:created>
  <dcterms:modified xsi:type="dcterms:W3CDTF">2022-05-08T07:41:21Z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