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1F2AC7-A5D5-4794-8FA9-DFAF6B25978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2666F0-CF71-43FC-876B-B0F6140D229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F65611-32B9-4AD7-9FB1-87FE523FED7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0FD48A-0590-49D1-B546-F047596397F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A7B967-9476-4396-A904-CCA2697A95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BC06B5-80BB-4C86-91AA-DFA4F0CB462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0F3EF2-02E4-468A-B126-CCE73C419A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679D3D-9845-4E2F-B080-B13C6B8A13C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50760" y="4042440"/>
            <a:ext cx="5870520" cy="778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C8966D-73DB-416F-AE76-EEEF6F39CA3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B27B50-1AC3-4AF4-8DA7-9B5C90561E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DC5361-0C2D-4EF7-8B35-874BFAC2BC6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C2E539-3F33-4B53-8867-9D52BE17BE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950760" y="4042440"/>
            <a:ext cx="587052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70032B2-32C3-47B9-A6B4-08F2F23C2F5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950760" y="4042440"/>
            <a:ext cx="5651280" cy="171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5600" spc="-1" strike="noStrike">
                <a:solidFill>
                  <a:srgbClr val="ffffff"/>
                </a:solidFill>
                <a:latin typeface="Agency FB"/>
              </a:rPr>
              <a:t>Portada</a:t>
            </a:r>
            <a:r>
              <a:rPr b="1" lang="en-US" sz="5600" spc="-106" strike="noStrike">
                <a:solidFill>
                  <a:srgbClr val="ffffff"/>
                </a:solidFill>
                <a:latin typeface="Agency FB"/>
              </a:rPr>
              <a:t> </a:t>
            </a:r>
            <a:r>
              <a:rPr b="1" lang="en-US" sz="5600" spc="-1" strike="noStrike">
                <a:solidFill>
                  <a:srgbClr val="ffffff"/>
                </a:solidFill>
                <a:latin typeface="Agency FB"/>
              </a:rPr>
              <a:t>de</a:t>
            </a:r>
            <a:r>
              <a:rPr b="1" lang="en-US" sz="5600" spc="-86" strike="noStrike">
                <a:solidFill>
                  <a:srgbClr val="ffffff"/>
                </a:solidFill>
                <a:latin typeface="Agency FB"/>
              </a:rPr>
              <a:t> </a:t>
            </a:r>
            <a:r>
              <a:rPr b="1" lang="en-US" sz="5600" spc="-12" strike="noStrike">
                <a:solidFill>
                  <a:srgbClr val="ffffff"/>
                </a:solidFill>
                <a:latin typeface="Agency FB"/>
              </a:rPr>
              <a:t>matematics</a:t>
            </a:r>
            <a:endParaRPr b="0" lang="en-US" sz="56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350280" y="928044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fffff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3" name="object 4"/>
          <p:cNvGrpSpPr/>
          <p:nvPr/>
        </p:nvGrpSpPr>
        <p:grpSpPr>
          <a:xfrm>
            <a:off x="1368720" y="9479160"/>
            <a:ext cx="1850040" cy="42840"/>
            <a:chOff x="1368720" y="9479160"/>
            <a:chExt cx="1850040" cy="42840"/>
          </a:xfrm>
        </p:grpSpPr>
        <p:pic>
          <p:nvPicPr>
            <p:cNvPr id="44" name="object 5" descr=""/>
            <p:cNvPicPr/>
            <p:nvPr/>
          </p:nvPicPr>
          <p:blipFill>
            <a:blip r:embed="rId1"/>
            <a:stretch/>
          </p:blipFill>
          <p:spPr>
            <a:xfrm>
              <a:off x="1374480" y="948528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object 6"/>
            <p:cNvSpPr/>
            <p:nvPr/>
          </p:nvSpPr>
          <p:spPr>
            <a:xfrm>
              <a:off x="1368720" y="9479160"/>
              <a:ext cx="1850040" cy="42840"/>
            </a:xfrm>
            <a:custGeom>
              <a:avLst/>
              <a:gdLst/>
              <a:ahLst/>
              <a:rect l="l" t="t" r="r" b="b"/>
              <a:pathLst>
                <a:path w="1850389" h="43179">
                  <a:moveTo>
                    <a:pt x="0" y="42672"/>
                  </a:moveTo>
                  <a:lnTo>
                    <a:pt x="1850136" y="42672"/>
                  </a:lnTo>
                  <a:lnTo>
                    <a:pt x="1850136" y="0"/>
                  </a:lnTo>
                  <a:lnTo>
                    <a:pt x="0" y="0"/>
                  </a:lnTo>
                  <a:lnTo>
                    <a:pt x="0" y="42672"/>
                  </a:lnTo>
                  <a:close/>
                </a:path>
              </a:pathLst>
            </a:custGeom>
            <a:noFill/>
            <a:ln w="1219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6" name="object 7"/>
          <p:cNvSpPr/>
          <p:nvPr/>
        </p:nvSpPr>
        <p:spPr>
          <a:xfrm>
            <a:off x="4542840" y="924084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7" name="object 8"/>
          <p:cNvGrpSpPr/>
          <p:nvPr/>
        </p:nvGrpSpPr>
        <p:grpSpPr>
          <a:xfrm>
            <a:off x="472320" y="6306480"/>
            <a:ext cx="6790680" cy="3233520"/>
            <a:chOff x="472320" y="6306480"/>
            <a:chExt cx="6790680" cy="3233520"/>
          </a:xfrm>
        </p:grpSpPr>
        <p:pic>
          <p:nvPicPr>
            <p:cNvPr id="48" name="object 9" descr=""/>
            <p:cNvPicPr/>
            <p:nvPr/>
          </p:nvPicPr>
          <p:blipFill>
            <a:blip r:embed="rId2"/>
            <a:stretch/>
          </p:blipFill>
          <p:spPr>
            <a:xfrm>
              <a:off x="5413320" y="9503640"/>
              <a:ext cx="184068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9" name="object 10"/>
            <p:cNvSpPr/>
            <p:nvPr/>
          </p:nvSpPr>
          <p:spPr>
            <a:xfrm>
              <a:off x="5403960" y="9494640"/>
              <a:ext cx="1859040" cy="45360"/>
            </a:xfrm>
            <a:custGeom>
              <a:avLst/>
              <a:gdLst/>
              <a:ahLst/>
              <a:rect l="l" t="t" r="r" b="b"/>
              <a:pathLst>
                <a:path w="1859279" h="45720">
                  <a:moveTo>
                    <a:pt x="0" y="45719"/>
                  </a:moveTo>
                  <a:lnTo>
                    <a:pt x="1859279" y="45719"/>
                  </a:lnTo>
                  <a:lnTo>
                    <a:pt x="1859279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noFill/>
            <a:ln w="18288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0" name="object 11" descr=""/>
            <p:cNvPicPr/>
            <p:nvPr/>
          </p:nvPicPr>
          <p:blipFill>
            <a:blip r:embed="rId3"/>
            <a:stretch/>
          </p:blipFill>
          <p:spPr>
            <a:xfrm>
              <a:off x="472320" y="6306480"/>
              <a:ext cx="1124280" cy="19962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1" name="object 12"/>
          <p:cNvSpPr/>
          <p:nvPr/>
        </p:nvSpPr>
        <p:spPr>
          <a:xfrm>
            <a:off x="2615400" y="6716160"/>
            <a:ext cx="3134160" cy="171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5600" spc="-12" strike="noStrike">
                <a:solidFill>
                  <a:srgbClr val="ffffff"/>
                </a:solidFill>
                <a:latin typeface="Agency FB"/>
              </a:rPr>
              <a:t>matemáticas</a:t>
            </a:r>
            <a:endParaRPr b="0" lang="en-US" sz="5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2022-05-08T06:21:25Z</dcterms:created>
  <dc:creator/>
  <dc:description/>
  <dc:language>en-US</dc:language>
  <cp:lastModifiedBy/>
  <dcterms:modified xsi:type="dcterms:W3CDTF">2022-05-08T06:21:25Z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