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media/image2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A40FFC7-E8F5-4BB3-A0AC-31AF087452C9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859320" y="6264720"/>
            <a:ext cx="6053400" cy="63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FFE04A5-4655-4D8F-9CAE-3EE6E59E76B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859320" y="6264720"/>
            <a:ext cx="6053400" cy="63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D773960-036F-4163-86BF-8F208DD2C5B4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859320" y="6264720"/>
            <a:ext cx="6053400" cy="63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7536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51188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884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7536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51188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C6C96A8-8A70-44D7-93E4-9CEE5C478721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859320" y="6264720"/>
            <a:ext cx="6053400" cy="63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4E1F8DC-EFFB-4628-8ED7-9876319CC6D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859320" y="6264720"/>
            <a:ext cx="6053400" cy="63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1CB1321-CF3C-406C-8956-61C6CAB5D7F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859320" y="6264720"/>
            <a:ext cx="6053400" cy="63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FF6AAA0-D0A3-4EC4-8CC1-1C4A7693830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859320" y="6264720"/>
            <a:ext cx="6053400" cy="63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1B85EAF-B5F6-4563-867E-4CED50271DB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859320" y="6264720"/>
            <a:ext cx="6053400" cy="295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91550CA-65F2-4B77-B92B-8DB54C69850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859320" y="6264720"/>
            <a:ext cx="6053400" cy="63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FF0C303-4A17-423B-9A4A-6ECD687F6F1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859320" y="6264720"/>
            <a:ext cx="6053400" cy="63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ED49BA3-7EDB-4D2F-B1BD-7DD453DD10E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859320" y="6264720"/>
            <a:ext cx="6053400" cy="63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C9F2720-98E2-43C7-9C11-65F9D623E29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58040"/>
          </a:xfrm>
          <a:prstGeom prst="rect">
            <a:avLst/>
          </a:prstGeom>
          <a:ln w="0">
            <a:noFill/>
          </a:ln>
        </p:spPr>
      </p:pic>
      <p:pic>
        <p:nvPicPr>
          <p:cNvPr id="1" name="bg object 17" descr=""/>
          <p:cNvPicPr/>
          <p:nvPr/>
        </p:nvPicPr>
        <p:blipFill>
          <a:blip r:embed="rId3"/>
          <a:stretch/>
        </p:blipFill>
        <p:spPr>
          <a:xfrm>
            <a:off x="0" y="7693200"/>
            <a:ext cx="7772040" cy="2364840"/>
          </a:xfrm>
          <a:prstGeom prst="rect">
            <a:avLst/>
          </a:prstGeom>
          <a:ln w="0"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859320" y="6264720"/>
            <a:ext cx="6053400" cy="63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4000" spc="-1" strike="noStrike">
                <a:latin typeface="Calibri"/>
              </a:rPr>
              <a:t>Click to edit the title text format</a:t>
            </a:r>
            <a:endParaRPr b="0" lang="en-US" sz="40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601F4477-233B-47EF-A65C-26796237191E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859320" y="6264720"/>
            <a:ext cx="5849280" cy="1693440"/>
          </a:xfrm>
          <a:prstGeom prst="rect">
            <a:avLst/>
          </a:prstGeom>
          <a:noFill/>
          <a:ln w="0">
            <a:noFill/>
          </a:ln>
        </p:spPr>
        <p:txBody>
          <a:bodyPr lIns="0" rIns="0" tIns="14040" bIns="0" anchor="t">
            <a:noAutofit/>
          </a:bodyPr>
          <a:p>
            <a:pPr marL="12600">
              <a:lnSpc>
                <a:spcPct val="100000"/>
              </a:lnSpc>
              <a:spcBef>
                <a:spcPts val="111"/>
              </a:spcBef>
              <a:buNone/>
            </a:pPr>
            <a:r>
              <a:rPr b="0" lang="en-US" sz="4000" spc="-1" strike="noStrike" u="dash">
                <a:solidFill>
                  <a:srgbClr val="ffffff"/>
                </a:solidFill>
                <a:uFillTx/>
                <a:latin typeface="Broadway"/>
              </a:rPr>
              <a:t>Portadas</a:t>
            </a:r>
            <a:r>
              <a:rPr b="0" lang="en-US" sz="4000" spc="-55" strike="noStrike" u="dash">
                <a:solidFill>
                  <a:srgbClr val="ffffff"/>
                </a:solidFill>
                <a:uFillTx/>
                <a:latin typeface="Broadway"/>
              </a:rPr>
              <a:t> </a:t>
            </a:r>
            <a:r>
              <a:rPr b="0" lang="en-US" sz="4000" spc="-1" strike="noStrike" u="dash">
                <a:solidFill>
                  <a:srgbClr val="ffffff"/>
                </a:solidFill>
                <a:uFillTx/>
                <a:latin typeface="Broadway"/>
              </a:rPr>
              <a:t>de</a:t>
            </a:r>
            <a:r>
              <a:rPr b="0" lang="en-US" sz="4000" spc="-26" strike="noStrike" u="dash">
                <a:solidFill>
                  <a:srgbClr val="ffffff"/>
                </a:solidFill>
                <a:uFillTx/>
                <a:latin typeface="Broadway"/>
              </a:rPr>
              <a:t> </a:t>
            </a:r>
            <a:r>
              <a:rPr b="0" lang="en-US" sz="4000" spc="-12" strike="noStrike" u="dash">
                <a:solidFill>
                  <a:srgbClr val="ffffff"/>
                </a:solidFill>
                <a:uFillTx/>
                <a:latin typeface="Broadway"/>
              </a:rPr>
              <a:t>navidad</a:t>
            </a:r>
            <a:endParaRPr b="0" lang="en-US" sz="4000" spc="-1" strike="noStrike"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2022-05-08T05:28:55Z</dcterms:created>
  <dc:creator/>
  <dc:description/>
  <dc:language>en-US</dc:language>
  <cp:lastModifiedBy/>
  <dcterms:modified xsi:type="dcterms:W3CDTF">2022-05-08T05:28:55Z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2022-05-07T00:00:00Z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  <property fmtid="{D5CDD505-2E9C-101B-9397-08002B2CF9AE}" pid="5" name="PresentationFormat">
    <vt:lpwstr>On-screen Show (4:3)</vt:lpwstr>
  </property>
</Properties>
</file>