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85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3030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3030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3030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10696590"/>
                </a:moveTo>
                <a:lnTo>
                  <a:pt x="7562849" y="10696590"/>
                </a:lnTo>
                <a:lnTo>
                  <a:pt x="7562849" y="14"/>
                </a:lnTo>
                <a:lnTo>
                  <a:pt x="0" y="14"/>
                </a:lnTo>
                <a:lnTo>
                  <a:pt x="0" y="10696590"/>
                </a:lnTo>
              </a:path>
            </a:pathLst>
          </a:custGeom>
          <a:solidFill>
            <a:srgbClr val="F19D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3"/>
            <a:ext cx="7562850" cy="106965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97524"/>
            <a:ext cx="7562209" cy="82842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85309" y="1492240"/>
            <a:ext cx="3176899" cy="48425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492240"/>
            <a:ext cx="3386449" cy="48425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318119" y="5462275"/>
            <a:ext cx="458470" cy="5234305"/>
          </a:xfrm>
          <a:custGeom>
            <a:avLst/>
            <a:gdLst/>
            <a:ahLst/>
            <a:cxnLst/>
            <a:rect l="l" t="t" r="r" b="b"/>
            <a:pathLst>
              <a:path w="458470" h="5234305">
                <a:moveTo>
                  <a:pt x="0" y="5234299"/>
                </a:moveTo>
                <a:lnTo>
                  <a:pt x="458461" y="5234299"/>
                </a:lnTo>
                <a:lnTo>
                  <a:pt x="458461" y="0"/>
                </a:lnTo>
                <a:lnTo>
                  <a:pt x="0" y="0"/>
                </a:lnTo>
                <a:lnTo>
                  <a:pt x="0" y="52342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791973" y="5462275"/>
            <a:ext cx="456565" cy="5234305"/>
          </a:xfrm>
          <a:custGeom>
            <a:avLst/>
            <a:gdLst/>
            <a:ahLst/>
            <a:cxnLst/>
            <a:rect l="l" t="t" r="r" b="b"/>
            <a:pathLst>
              <a:path w="456564" h="5234305">
                <a:moveTo>
                  <a:pt x="0" y="5234299"/>
                </a:moveTo>
                <a:lnTo>
                  <a:pt x="456556" y="5234299"/>
                </a:lnTo>
                <a:lnTo>
                  <a:pt x="456556" y="0"/>
                </a:lnTo>
                <a:lnTo>
                  <a:pt x="0" y="0"/>
                </a:lnTo>
                <a:lnTo>
                  <a:pt x="0" y="52342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248530" y="5350505"/>
            <a:ext cx="3070225" cy="5346065"/>
          </a:xfrm>
          <a:custGeom>
            <a:avLst/>
            <a:gdLst/>
            <a:ahLst/>
            <a:cxnLst/>
            <a:rect l="l" t="t" r="r" b="b"/>
            <a:pathLst>
              <a:path w="3070225" h="5346065">
                <a:moveTo>
                  <a:pt x="0" y="5346069"/>
                </a:moveTo>
                <a:lnTo>
                  <a:pt x="3069610" y="5346069"/>
                </a:lnTo>
                <a:lnTo>
                  <a:pt x="3069610" y="0"/>
                </a:lnTo>
                <a:lnTo>
                  <a:pt x="0" y="0"/>
                </a:lnTo>
                <a:lnTo>
                  <a:pt x="0" y="5346069"/>
                </a:lnTo>
                <a:close/>
              </a:path>
            </a:pathLst>
          </a:custGeom>
          <a:solidFill>
            <a:srgbClr val="3030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650229" y="7573640"/>
            <a:ext cx="206375" cy="434975"/>
          </a:xfrm>
          <a:custGeom>
            <a:avLst/>
            <a:gdLst/>
            <a:ahLst/>
            <a:cxnLst/>
            <a:rect l="l" t="t" r="r" b="b"/>
            <a:pathLst>
              <a:path w="206375" h="434975">
                <a:moveTo>
                  <a:pt x="206380" y="0"/>
                </a:moveTo>
                <a:lnTo>
                  <a:pt x="0" y="22219"/>
                </a:lnTo>
                <a:lnTo>
                  <a:pt x="0" y="86996"/>
                </a:lnTo>
                <a:lnTo>
                  <a:pt x="1280" y="138431"/>
                </a:lnTo>
                <a:lnTo>
                  <a:pt x="3809" y="198129"/>
                </a:lnTo>
                <a:lnTo>
                  <a:pt x="7619" y="259720"/>
                </a:lnTo>
                <a:lnTo>
                  <a:pt x="13350" y="318775"/>
                </a:lnTo>
                <a:lnTo>
                  <a:pt x="20970" y="370210"/>
                </a:lnTo>
                <a:lnTo>
                  <a:pt x="31760" y="409584"/>
                </a:lnTo>
                <a:lnTo>
                  <a:pt x="72389" y="434980"/>
                </a:lnTo>
                <a:lnTo>
                  <a:pt x="89550" y="434980"/>
                </a:lnTo>
                <a:lnTo>
                  <a:pt x="151119" y="418466"/>
                </a:lnTo>
                <a:lnTo>
                  <a:pt x="172730" y="382914"/>
                </a:lnTo>
                <a:lnTo>
                  <a:pt x="182879" y="342909"/>
                </a:lnTo>
                <a:lnTo>
                  <a:pt x="189859" y="287664"/>
                </a:lnTo>
                <a:lnTo>
                  <a:pt x="195590" y="214000"/>
                </a:lnTo>
                <a:lnTo>
                  <a:pt x="198119" y="168911"/>
                </a:lnTo>
                <a:lnTo>
                  <a:pt x="200649" y="118750"/>
                </a:lnTo>
                <a:lnTo>
                  <a:pt x="203210" y="62880"/>
                </a:lnTo>
                <a:lnTo>
                  <a:pt x="20638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700400" y="6685270"/>
            <a:ext cx="786130" cy="1338580"/>
          </a:xfrm>
          <a:custGeom>
            <a:avLst/>
            <a:gdLst/>
            <a:ahLst/>
            <a:cxnLst/>
            <a:rect l="l" t="t" r="r" b="b"/>
            <a:pathLst>
              <a:path w="786129" h="1338579">
                <a:moveTo>
                  <a:pt x="734049" y="0"/>
                </a:moveTo>
                <a:lnTo>
                  <a:pt x="0" y="29839"/>
                </a:lnTo>
                <a:lnTo>
                  <a:pt x="640" y="36210"/>
                </a:lnTo>
                <a:lnTo>
                  <a:pt x="2529" y="54620"/>
                </a:lnTo>
                <a:lnTo>
                  <a:pt x="8900" y="123200"/>
                </a:lnTo>
                <a:lnTo>
                  <a:pt x="12710" y="172090"/>
                </a:lnTo>
                <a:lnTo>
                  <a:pt x="17129" y="228599"/>
                </a:lnTo>
                <a:lnTo>
                  <a:pt x="21579" y="292120"/>
                </a:lnTo>
                <a:lnTo>
                  <a:pt x="26029" y="361949"/>
                </a:lnTo>
                <a:lnTo>
                  <a:pt x="29839" y="436900"/>
                </a:lnTo>
                <a:lnTo>
                  <a:pt x="33649" y="516270"/>
                </a:lnTo>
                <a:lnTo>
                  <a:pt x="36819" y="598169"/>
                </a:lnTo>
                <a:lnTo>
                  <a:pt x="38740" y="682630"/>
                </a:lnTo>
                <a:lnTo>
                  <a:pt x="39989" y="768370"/>
                </a:lnTo>
                <a:lnTo>
                  <a:pt x="39380" y="854080"/>
                </a:lnTo>
                <a:lnTo>
                  <a:pt x="38099" y="938540"/>
                </a:lnTo>
                <a:lnTo>
                  <a:pt x="34289" y="1021729"/>
                </a:lnTo>
                <a:lnTo>
                  <a:pt x="29199" y="1102370"/>
                </a:lnTo>
                <a:lnTo>
                  <a:pt x="22219" y="1178570"/>
                </a:lnTo>
                <a:lnTo>
                  <a:pt x="12070" y="1250960"/>
                </a:lnTo>
                <a:lnTo>
                  <a:pt x="0" y="1317004"/>
                </a:lnTo>
                <a:lnTo>
                  <a:pt x="15239" y="1322719"/>
                </a:lnTo>
                <a:lnTo>
                  <a:pt x="67299" y="1331601"/>
                </a:lnTo>
                <a:lnTo>
                  <a:pt x="142859" y="1336685"/>
                </a:lnTo>
                <a:lnTo>
                  <a:pt x="186049" y="1337959"/>
                </a:lnTo>
                <a:lnTo>
                  <a:pt x="233050" y="1337959"/>
                </a:lnTo>
                <a:lnTo>
                  <a:pt x="281939" y="1337316"/>
                </a:lnTo>
                <a:lnTo>
                  <a:pt x="332110" y="1336054"/>
                </a:lnTo>
                <a:lnTo>
                  <a:pt x="382889" y="1334149"/>
                </a:lnTo>
                <a:lnTo>
                  <a:pt x="433059" y="1331601"/>
                </a:lnTo>
                <a:lnTo>
                  <a:pt x="481340" y="1328434"/>
                </a:lnTo>
                <a:lnTo>
                  <a:pt x="527669" y="1324624"/>
                </a:lnTo>
                <a:lnTo>
                  <a:pt x="570859" y="1320171"/>
                </a:lnTo>
                <a:lnTo>
                  <a:pt x="609599" y="1315730"/>
                </a:lnTo>
                <a:lnTo>
                  <a:pt x="671840" y="1306205"/>
                </a:lnTo>
                <a:lnTo>
                  <a:pt x="712469" y="1290334"/>
                </a:lnTo>
                <a:lnTo>
                  <a:pt x="725180" y="1246519"/>
                </a:lnTo>
                <a:lnTo>
                  <a:pt x="732800" y="1208419"/>
                </a:lnTo>
                <a:lnTo>
                  <a:pt x="739780" y="1162056"/>
                </a:lnTo>
                <a:lnTo>
                  <a:pt x="747400" y="1109990"/>
                </a:lnTo>
                <a:lnTo>
                  <a:pt x="753739" y="1053471"/>
                </a:lnTo>
                <a:lnTo>
                  <a:pt x="755660" y="1028075"/>
                </a:lnTo>
                <a:lnTo>
                  <a:pt x="738499" y="1028075"/>
                </a:lnTo>
                <a:lnTo>
                  <a:pt x="736610" y="1027444"/>
                </a:lnTo>
                <a:lnTo>
                  <a:pt x="751850" y="986165"/>
                </a:lnTo>
                <a:lnTo>
                  <a:pt x="755660" y="978545"/>
                </a:lnTo>
                <a:lnTo>
                  <a:pt x="766450" y="939820"/>
                </a:lnTo>
                <a:lnTo>
                  <a:pt x="770260" y="897910"/>
                </a:lnTo>
                <a:lnTo>
                  <a:pt x="773429" y="857249"/>
                </a:lnTo>
                <a:lnTo>
                  <a:pt x="775959" y="819149"/>
                </a:lnTo>
                <a:lnTo>
                  <a:pt x="777239" y="772789"/>
                </a:lnTo>
                <a:lnTo>
                  <a:pt x="777239" y="761999"/>
                </a:lnTo>
                <a:lnTo>
                  <a:pt x="748649" y="761999"/>
                </a:lnTo>
                <a:lnTo>
                  <a:pt x="761999" y="739780"/>
                </a:lnTo>
                <a:lnTo>
                  <a:pt x="767699" y="732800"/>
                </a:lnTo>
                <a:lnTo>
                  <a:pt x="781690" y="695980"/>
                </a:lnTo>
                <a:lnTo>
                  <a:pt x="782330" y="655960"/>
                </a:lnTo>
                <a:lnTo>
                  <a:pt x="782939" y="617219"/>
                </a:lnTo>
                <a:lnTo>
                  <a:pt x="782939" y="572780"/>
                </a:lnTo>
                <a:lnTo>
                  <a:pt x="762640" y="572780"/>
                </a:lnTo>
                <a:lnTo>
                  <a:pt x="760719" y="572140"/>
                </a:lnTo>
                <a:lnTo>
                  <a:pt x="761359" y="569610"/>
                </a:lnTo>
                <a:lnTo>
                  <a:pt x="763889" y="563879"/>
                </a:lnTo>
                <a:lnTo>
                  <a:pt x="767699" y="556259"/>
                </a:lnTo>
                <a:lnTo>
                  <a:pt x="779129" y="534040"/>
                </a:lnTo>
                <a:lnTo>
                  <a:pt x="786140" y="519440"/>
                </a:lnTo>
                <a:lnTo>
                  <a:pt x="785500" y="477530"/>
                </a:lnTo>
                <a:lnTo>
                  <a:pt x="784219" y="438149"/>
                </a:lnTo>
                <a:lnTo>
                  <a:pt x="781049" y="389900"/>
                </a:lnTo>
                <a:lnTo>
                  <a:pt x="780409" y="380999"/>
                </a:lnTo>
                <a:lnTo>
                  <a:pt x="755020" y="380999"/>
                </a:lnTo>
                <a:lnTo>
                  <a:pt x="784859" y="333390"/>
                </a:lnTo>
                <a:lnTo>
                  <a:pt x="779129" y="238780"/>
                </a:lnTo>
                <a:lnTo>
                  <a:pt x="775959" y="190499"/>
                </a:lnTo>
                <a:lnTo>
                  <a:pt x="772789" y="152399"/>
                </a:lnTo>
                <a:lnTo>
                  <a:pt x="767699" y="108600"/>
                </a:lnTo>
                <a:lnTo>
                  <a:pt x="758189" y="64769"/>
                </a:lnTo>
                <a:lnTo>
                  <a:pt x="744230" y="24140"/>
                </a:lnTo>
                <a:lnTo>
                  <a:pt x="7340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438900" y="7699379"/>
            <a:ext cx="18415" cy="13970"/>
          </a:xfrm>
          <a:custGeom>
            <a:avLst/>
            <a:gdLst/>
            <a:ahLst/>
            <a:cxnLst/>
            <a:rect l="l" t="t" r="r" b="b"/>
            <a:pathLst>
              <a:path w="18414" h="13970">
                <a:moveTo>
                  <a:pt x="18409" y="0"/>
                </a:moveTo>
                <a:lnTo>
                  <a:pt x="10149" y="7619"/>
                </a:lnTo>
                <a:lnTo>
                  <a:pt x="4450" y="12060"/>
                </a:lnTo>
                <a:lnTo>
                  <a:pt x="0" y="13965"/>
                </a:lnTo>
                <a:lnTo>
                  <a:pt x="17160" y="13965"/>
                </a:lnTo>
                <a:lnTo>
                  <a:pt x="184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451610" y="7437120"/>
            <a:ext cx="26034" cy="10160"/>
          </a:xfrm>
          <a:custGeom>
            <a:avLst/>
            <a:gdLst/>
            <a:ahLst/>
            <a:cxnLst/>
            <a:rect l="l" t="t" r="r" b="b"/>
            <a:pathLst>
              <a:path w="26035" h="10159">
                <a:moveTo>
                  <a:pt x="26029" y="0"/>
                </a:moveTo>
                <a:lnTo>
                  <a:pt x="13959" y="5699"/>
                </a:lnTo>
                <a:lnTo>
                  <a:pt x="5699" y="8900"/>
                </a:lnTo>
                <a:lnTo>
                  <a:pt x="0" y="10149"/>
                </a:lnTo>
                <a:lnTo>
                  <a:pt x="26029" y="10149"/>
                </a:lnTo>
                <a:lnTo>
                  <a:pt x="260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463039" y="7242810"/>
            <a:ext cx="20320" cy="15240"/>
          </a:xfrm>
          <a:custGeom>
            <a:avLst/>
            <a:gdLst/>
            <a:ahLst/>
            <a:cxnLst/>
            <a:rect l="l" t="t" r="r" b="b"/>
            <a:pathLst>
              <a:path w="20320" h="15240">
                <a:moveTo>
                  <a:pt x="20299" y="0"/>
                </a:moveTo>
                <a:lnTo>
                  <a:pt x="10789" y="7619"/>
                </a:lnTo>
                <a:lnTo>
                  <a:pt x="3809" y="12710"/>
                </a:lnTo>
                <a:lnTo>
                  <a:pt x="0" y="15239"/>
                </a:lnTo>
                <a:lnTo>
                  <a:pt x="20299" y="15239"/>
                </a:lnTo>
                <a:lnTo>
                  <a:pt x="202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457309" y="7052950"/>
            <a:ext cx="23495" cy="13335"/>
          </a:xfrm>
          <a:custGeom>
            <a:avLst/>
            <a:gdLst/>
            <a:ahLst/>
            <a:cxnLst/>
            <a:rect l="l" t="t" r="r" b="b"/>
            <a:pathLst>
              <a:path w="23495" h="13334">
                <a:moveTo>
                  <a:pt x="21610" y="0"/>
                </a:moveTo>
                <a:lnTo>
                  <a:pt x="12070" y="6339"/>
                </a:lnTo>
                <a:lnTo>
                  <a:pt x="5090" y="10789"/>
                </a:lnTo>
                <a:lnTo>
                  <a:pt x="0" y="13319"/>
                </a:lnTo>
                <a:lnTo>
                  <a:pt x="23500" y="13319"/>
                </a:lnTo>
                <a:lnTo>
                  <a:pt x="22859" y="10789"/>
                </a:lnTo>
                <a:lnTo>
                  <a:pt x="216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712594" y="7573640"/>
            <a:ext cx="206375" cy="434975"/>
          </a:xfrm>
          <a:custGeom>
            <a:avLst/>
            <a:gdLst/>
            <a:ahLst/>
            <a:cxnLst/>
            <a:rect l="l" t="t" r="r" b="b"/>
            <a:pathLst>
              <a:path w="206375" h="434975">
                <a:moveTo>
                  <a:pt x="0" y="0"/>
                </a:moveTo>
                <a:lnTo>
                  <a:pt x="2535" y="62880"/>
                </a:lnTo>
                <a:lnTo>
                  <a:pt x="5084" y="118750"/>
                </a:lnTo>
                <a:lnTo>
                  <a:pt x="7619" y="168911"/>
                </a:lnTo>
                <a:lnTo>
                  <a:pt x="10155" y="214000"/>
                </a:lnTo>
                <a:lnTo>
                  <a:pt x="12704" y="253374"/>
                </a:lnTo>
                <a:lnTo>
                  <a:pt x="19680" y="317501"/>
                </a:lnTo>
                <a:lnTo>
                  <a:pt x="27944" y="365126"/>
                </a:lnTo>
                <a:lnTo>
                  <a:pt x="46350" y="408941"/>
                </a:lnTo>
                <a:lnTo>
                  <a:pt x="86999" y="432444"/>
                </a:lnTo>
                <a:lnTo>
                  <a:pt x="116204" y="434980"/>
                </a:lnTo>
                <a:lnTo>
                  <a:pt x="133980" y="434980"/>
                </a:lnTo>
                <a:lnTo>
                  <a:pt x="174629" y="409584"/>
                </a:lnTo>
                <a:lnTo>
                  <a:pt x="184784" y="370210"/>
                </a:lnTo>
                <a:lnTo>
                  <a:pt x="193035" y="318775"/>
                </a:lnTo>
                <a:lnTo>
                  <a:pt x="198750" y="259720"/>
                </a:lnTo>
                <a:lnTo>
                  <a:pt x="202560" y="198129"/>
                </a:lnTo>
                <a:lnTo>
                  <a:pt x="204465" y="138431"/>
                </a:lnTo>
                <a:lnTo>
                  <a:pt x="205739" y="86996"/>
                </a:lnTo>
                <a:lnTo>
                  <a:pt x="206370" y="47000"/>
                </a:lnTo>
                <a:lnTo>
                  <a:pt x="206370" y="22219"/>
                </a:lnTo>
                <a:lnTo>
                  <a:pt x="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111245" y="7699379"/>
            <a:ext cx="756920" cy="323850"/>
          </a:xfrm>
          <a:custGeom>
            <a:avLst/>
            <a:gdLst/>
            <a:ahLst/>
            <a:cxnLst/>
            <a:rect l="l" t="t" r="r" b="b"/>
            <a:pathLst>
              <a:path w="756919" h="323850">
                <a:moveTo>
                  <a:pt x="0" y="0"/>
                </a:moveTo>
                <a:lnTo>
                  <a:pt x="3809" y="39361"/>
                </a:lnTo>
                <a:lnTo>
                  <a:pt x="7619" y="77461"/>
                </a:lnTo>
                <a:lnTo>
                  <a:pt x="14609" y="131444"/>
                </a:lnTo>
                <a:lnTo>
                  <a:pt x="22229" y="179700"/>
                </a:lnTo>
                <a:lnTo>
                  <a:pt x="29849" y="220979"/>
                </a:lnTo>
                <a:lnTo>
                  <a:pt x="38743" y="260341"/>
                </a:lnTo>
                <a:lnTo>
                  <a:pt x="85094" y="292095"/>
                </a:lnTo>
                <a:lnTo>
                  <a:pt x="147328" y="301620"/>
                </a:lnTo>
                <a:lnTo>
                  <a:pt x="186059" y="306061"/>
                </a:lnTo>
                <a:lnTo>
                  <a:pt x="229243" y="310514"/>
                </a:lnTo>
                <a:lnTo>
                  <a:pt x="275594" y="314324"/>
                </a:lnTo>
                <a:lnTo>
                  <a:pt x="324493" y="317491"/>
                </a:lnTo>
                <a:lnTo>
                  <a:pt x="374023" y="320039"/>
                </a:lnTo>
                <a:lnTo>
                  <a:pt x="424814" y="321944"/>
                </a:lnTo>
                <a:lnTo>
                  <a:pt x="474988" y="323206"/>
                </a:lnTo>
                <a:lnTo>
                  <a:pt x="523874" y="323849"/>
                </a:lnTo>
                <a:lnTo>
                  <a:pt x="570869" y="323849"/>
                </a:lnTo>
                <a:lnTo>
                  <a:pt x="614684" y="322575"/>
                </a:lnTo>
                <a:lnTo>
                  <a:pt x="654689" y="320670"/>
                </a:lnTo>
                <a:lnTo>
                  <a:pt x="718828" y="313681"/>
                </a:lnTo>
                <a:lnTo>
                  <a:pt x="756928" y="302894"/>
                </a:lnTo>
                <a:lnTo>
                  <a:pt x="744854" y="236850"/>
                </a:lnTo>
                <a:lnTo>
                  <a:pt x="735329" y="164460"/>
                </a:lnTo>
                <a:lnTo>
                  <a:pt x="727709" y="88260"/>
                </a:lnTo>
                <a:lnTo>
                  <a:pt x="723269" y="13965"/>
                </a:lnTo>
                <a:lnTo>
                  <a:pt x="18419" y="13965"/>
                </a:lnTo>
                <a:lnTo>
                  <a:pt x="14609" y="12060"/>
                </a:lnTo>
                <a:lnTo>
                  <a:pt x="8263" y="76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90933" y="7437120"/>
            <a:ext cx="743585" cy="276225"/>
          </a:xfrm>
          <a:custGeom>
            <a:avLst/>
            <a:gdLst/>
            <a:ahLst/>
            <a:cxnLst/>
            <a:rect l="l" t="t" r="r" b="b"/>
            <a:pathLst>
              <a:path w="743585" h="276225">
                <a:moveTo>
                  <a:pt x="0" y="0"/>
                </a:moveTo>
                <a:lnTo>
                  <a:pt x="0" y="20939"/>
                </a:lnTo>
                <a:lnTo>
                  <a:pt x="1904" y="67299"/>
                </a:lnTo>
                <a:lnTo>
                  <a:pt x="3809" y="105399"/>
                </a:lnTo>
                <a:lnTo>
                  <a:pt x="6976" y="146060"/>
                </a:lnTo>
                <a:lnTo>
                  <a:pt x="11429" y="187970"/>
                </a:lnTo>
                <a:lnTo>
                  <a:pt x="22216" y="226694"/>
                </a:lnTo>
                <a:lnTo>
                  <a:pt x="33015" y="250185"/>
                </a:lnTo>
                <a:lnTo>
                  <a:pt x="39361" y="264164"/>
                </a:lnTo>
                <a:lnTo>
                  <a:pt x="40635" y="269235"/>
                </a:lnTo>
                <a:lnTo>
                  <a:pt x="41909" y="273689"/>
                </a:lnTo>
                <a:lnTo>
                  <a:pt x="41266" y="275594"/>
                </a:lnTo>
                <a:lnTo>
                  <a:pt x="38730" y="276224"/>
                </a:lnTo>
                <a:lnTo>
                  <a:pt x="743580" y="276224"/>
                </a:lnTo>
                <a:lnTo>
                  <a:pt x="742949" y="269879"/>
                </a:lnTo>
                <a:lnTo>
                  <a:pt x="739770" y="186689"/>
                </a:lnTo>
                <a:lnTo>
                  <a:pt x="737865" y="102229"/>
                </a:lnTo>
                <a:lnTo>
                  <a:pt x="737865" y="10149"/>
                </a:lnTo>
                <a:lnTo>
                  <a:pt x="26026" y="10149"/>
                </a:lnTo>
                <a:lnTo>
                  <a:pt x="20954" y="8900"/>
                </a:lnTo>
                <a:lnTo>
                  <a:pt x="12060" y="56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85219" y="7242810"/>
            <a:ext cx="747395" cy="204470"/>
          </a:xfrm>
          <a:custGeom>
            <a:avLst/>
            <a:gdLst/>
            <a:ahLst/>
            <a:cxnLst/>
            <a:rect l="l" t="t" r="r" b="b"/>
            <a:pathLst>
              <a:path w="747394" h="204470">
                <a:moveTo>
                  <a:pt x="630" y="0"/>
                </a:moveTo>
                <a:lnTo>
                  <a:pt x="630" y="11429"/>
                </a:lnTo>
                <a:lnTo>
                  <a:pt x="0" y="23500"/>
                </a:lnTo>
                <a:lnTo>
                  <a:pt x="0" y="59679"/>
                </a:lnTo>
                <a:lnTo>
                  <a:pt x="630" y="98419"/>
                </a:lnTo>
                <a:lnTo>
                  <a:pt x="1261" y="138440"/>
                </a:lnTo>
                <a:lnTo>
                  <a:pt x="15870" y="175259"/>
                </a:lnTo>
                <a:lnTo>
                  <a:pt x="26026" y="188579"/>
                </a:lnTo>
                <a:lnTo>
                  <a:pt x="30479" y="194309"/>
                </a:lnTo>
                <a:lnTo>
                  <a:pt x="33646" y="198760"/>
                </a:lnTo>
                <a:lnTo>
                  <a:pt x="34920" y="202570"/>
                </a:lnTo>
                <a:lnTo>
                  <a:pt x="34920" y="204459"/>
                </a:lnTo>
                <a:lnTo>
                  <a:pt x="743580" y="204459"/>
                </a:lnTo>
                <a:lnTo>
                  <a:pt x="744211" y="125089"/>
                </a:lnTo>
                <a:lnTo>
                  <a:pt x="746759" y="40629"/>
                </a:lnTo>
                <a:lnTo>
                  <a:pt x="747390" y="15239"/>
                </a:lnTo>
                <a:lnTo>
                  <a:pt x="20311" y="15239"/>
                </a:lnTo>
                <a:lnTo>
                  <a:pt x="16501" y="12710"/>
                </a:lnTo>
                <a:lnTo>
                  <a:pt x="6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82039" y="7052950"/>
            <a:ext cx="759460" cy="205104"/>
          </a:xfrm>
          <a:custGeom>
            <a:avLst/>
            <a:gdLst/>
            <a:ahLst/>
            <a:cxnLst/>
            <a:rect l="l" t="t" r="r" b="b"/>
            <a:pathLst>
              <a:path w="759460" h="205104">
                <a:moveTo>
                  <a:pt x="7619" y="0"/>
                </a:moveTo>
                <a:lnTo>
                  <a:pt x="3179" y="45719"/>
                </a:lnTo>
                <a:lnTo>
                  <a:pt x="1274" y="96499"/>
                </a:lnTo>
                <a:lnTo>
                  <a:pt x="630" y="137800"/>
                </a:lnTo>
                <a:lnTo>
                  <a:pt x="0" y="151759"/>
                </a:lnTo>
                <a:lnTo>
                  <a:pt x="19049" y="188579"/>
                </a:lnTo>
                <a:lnTo>
                  <a:pt x="25395" y="204459"/>
                </a:lnTo>
                <a:lnTo>
                  <a:pt x="23490" y="205099"/>
                </a:lnTo>
                <a:lnTo>
                  <a:pt x="750569" y="205099"/>
                </a:lnTo>
                <a:lnTo>
                  <a:pt x="752474" y="148589"/>
                </a:lnTo>
                <a:lnTo>
                  <a:pt x="756284" y="69220"/>
                </a:lnTo>
                <a:lnTo>
                  <a:pt x="759464" y="13319"/>
                </a:lnTo>
                <a:lnTo>
                  <a:pt x="29205" y="13319"/>
                </a:lnTo>
                <a:lnTo>
                  <a:pt x="24764" y="10789"/>
                </a:lnTo>
                <a:lnTo>
                  <a:pt x="17144" y="6339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083944" y="6685270"/>
            <a:ext cx="784225" cy="381000"/>
          </a:xfrm>
          <a:custGeom>
            <a:avLst/>
            <a:gdLst/>
            <a:ahLst/>
            <a:cxnLst/>
            <a:rect l="l" t="t" r="r" b="b"/>
            <a:pathLst>
              <a:path w="784225" h="381000">
                <a:moveTo>
                  <a:pt x="50160" y="0"/>
                </a:moveTo>
                <a:lnTo>
                  <a:pt x="26039" y="64769"/>
                </a:lnTo>
                <a:lnTo>
                  <a:pt x="16514" y="108600"/>
                </a:lnTo>
                <a:lnTo>
                  <a:pt x="11429" y="152399"/>
                </a:lnTo>
                <a:lnTo>
                  <a:pt x="8250" y="190499"/>
                </a:lnTo>
                <a:lnTo>
                  <a:pt x="5084" y="238780"/>
                </a:lnTo>
                <a:lnTo>
                  <a:pt x="1904" y="298460"/>
                </a:lnTo>
                <a:lnTo>
                  <a:pt x="0" y="333390"/>
                </a:lnTo>
                <a:lnTo>
                  <a:pt x="11429" y="350519"/>
                </a:lnTo>
                <a:lnTo>
                  <a:pt x="20324" y="363230"/>
                </a:lnTo>
                <a:lnTo>
                  <a:pt x="26039" y="372130"/>
                </a:lnTo>
                <a:lnTo>
                  <a:pt x="29205" y="377830"/>
                </a:lnTo>
                <a:lnTo>
                  <a:pt x="29849" y="380999"/>
                </a:lnTo>
                <a:lnTo>
                  <a:pt x="757559" y="380999"/>
                </a:lnTo>
                <a:lnTo>
                  <a:pt x="762630" y="292120"/>
                </a:lnTo>
                <a:lnTo>
                  <a:pt x="767714" y="228599"/>
                </a:lnTo>
                <a:lnTo>
                  <a:pt x="771524" y="172090"/>
                </a:lnTo>
                <a:lnTo>
                  <a:pt x="775965" y="123200"/>
                </a:lnTo>
                <a:lnTo>
                  <a:pt x="779144" y="83819"/>
                </a:lnTo>
                <a:lnTo>
                  <a:pt x="783585" y="36210"/>
                </a:lnTo>
                <a:lnTo>
                  <a:pt x="784229" y="29839"/>
                </a:lnTo>
                <a:lnTo>
                  <a:pt x="501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539870" y="7790176"/>
            <a:ext cx="1110615" cy="121920"/>
          </a:xfrm>
          <a:custGeom>
            <a:avLst/>
            <a:gdLst/>
            <a:ahLst/>
            <a:cxnLst/>
            <a:rect l="l" t="t" r="r" b="b"/>
            <a:pathLst>
              <a:path w="1110614" h="121920">
                <a:moveTo>
                  <a:pt x="1110614" y="0"/>
                </a:moveTo>
                <a:lnTo>
                  <a:pt x="0" y="0"/>
                </a:lnTo>
                <a:lnTo>
                  <a:pt x="6358" y="30479"/>
                </a:lnTo>
                <a:lnTo>
                  <a:pt x="8894" y="30479"/>
                </a:lnTo>
                <a:lnTo>
                  <a:pt x="1085219" y="121919"/>
                </a:lnTo>
                <a:lnTo>
                  <a:pt x="1110614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918069" y="7790176"/>
            <a:ext cx="1147445" cy="121920"/>
          </a:xfrm>
          <a:custGeom>
            <a:avLst/>
            <a:gdLst/>
            <a:ahLst/>
            <a:cxnLst/>
            <a:rect l="l" t="t" r="r" b="b"/>
            <a:pathLst>
              <a:path w="1147445" h="121920">
                <a:moveTo>
                  <a:pt x="1147450" y="0"/>
                </a:moveTo>
                <a:lnTo>
                  <a:pt x="0" y="0"/>
                </a:lnTo>
                <a:lnTo>
                  <a:pt x="25420" y="121919"/>
                </a:lnTo>
                <a:lnTo>
                  <a:pt x="1101730" y="30479"/>
                </a:lnTo>
                <a:lnTo>
                  <a:pt x="114745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650485" y="7790176"/>
            <a:ext cx="2267585" cy="30480"/>
          </a:xfrm>
          <a:custGeom>
            <a:avLst/>
            <a:gdLst/>
            <a:ahLst/>
            <a:cxnLst/>
            <a:rect l="l" t="t" r="r" b="b"/>
            <a:pathLst>
              <a:path w="2267585" h="30479">
                <a:moveTo>
                  <a:pt x="2267583" y="0"/>
                </a:moveTo>
                <a:lnTo>
                  <a:pt x="0" y="0"/>
                </a:lnTo>
                <a:lnTo>
                  <a:pt x="1112513" y="30479"/>
                </a:lnTo>
                <a:lnTo>
                  <a:pt x="1155063" y="30479"/>
                </a:lnTo>
                <a:lnTo>
                  <a:pt x="2267583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477649" y="7759696"/>
            <a:ext cx="4665980" cy="30480"/>
          </a:xfrm>
          <a:custGeom>
            <a:avLst/>
            <a:gdLst/>
            <a:ahLst/>
            <a:cxnLst/>
            <a:rect l="l" t="t" r="r" b="b"/>
            <a:pathLst>
              <a:path w="4665980" h="30479">
                <a:moveTo>
                  <a:pt x="4665991" y="0"/>
                </a:moveTo>
                <a:lnTo>
                  <a:pt x="0" y="0"/>
                </a:lnTo>
                <a:lnTo>
                  <a:pt x="19680" y="30479"/>
                </a:lnTo>
                <a:lnTo>
                  <a:pt x="4629140" y="30479"/>
                </a:lnTo>
                <a:lnTo>
                  <a:pt x="4665991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431929" y="7729216"/>
            <a:ext cx="4774565" cy="30480"/>
          </a:xfrm>
          <a:custGeom>
            <a:avLst/>
            <a:gdLst/>
            <a:ahLst/>
            <a:cxnLst/>
            <a:rect l="l" t="t" r="r" b="b"/>
            <a:pathLst>
              <a:path w="4774565" h="30479">
                <a:moveTo>
                  <a:pt x="4774560" y="0"/>
                </a:moveTo>
                <a:lnTo>
                  <a:pt x="0" y="0"/>
                </a:lnTo>
                <a:lnTo>
                  <a:pt x="23490" y="30479"/>
                </a:lnTo>
                <a:lnTo>
                  <a:pt x="4744720" y="30479"/>
                </a:lnTo>
                <a:lnTo>
                  <a:pt x="477456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111889" y="5991850"/>
            <a:ext cx="5349875" cy="1737360"/>
          </a:xfrm>
          <a:custGeom>
            <a:avLst/>
            <a:gdLst/>
            <a:ahLst/>
            <a:cxnLst/>
            <a:rect l="l" t="t" r="r" b="b"/>
            <a:pathLst>
              <a:path w="5349875" h="1737359">
                <a:moveTo>
                  <a:pt x="5128890" y="0"/>
                </a:moveTo>
                <a:lnTo>
                  <a:pt x="227325" y="0"/>
                </a:lnTo>
                <a:lnTo>
                  <a:pt x="191761" y="30479"/>
                </a:lnTo>
                <a:lnTo>
                  <a:pt x="160019" y="60959"/>
                </a:lnTo>
                <a:lnTo>
                  <a:pt x="132075" y="121919"/>
                </a:lnTo>
                <a:lnTo>
                  <a:pt x="107941" y="152399"/>
                </a:lnTo>
                <a:lnTo>
                  <a:pt x="87629" y="213359"/>
                </a:lnTo>
                <a:lnTo>
                  <a:pt x="69841" y="243839"/>
                </a:lnTo>
                <a:lnTo>
                  <a:pt x="55875" y="304799"/>
                </a:lnTo>
                <a:lnTo>
                  <a:pt x="43814" y="365759"/>
                </a:lnTo>
                <a:lnTo>
                  <a:pt x="34289" y="396239"/>
                </a:lnTo>
                <a:lnTo>
                  <a:pt x="27300" y="457199"/>
                </a:lnTo>
                <a:lnTo>
                  <a:pt x="21585" y="487679"/>
                </a:lnTo>
                <a:lnTo>
                  <a:pt x="15870" y="579119"/>
                </a:lnTo>
                <a:lnTo>
                  <a:pt x="14596" y="640079"/>
                </a:lnTo>
                <a:lnTo>
                  <a:pt x="13965" y="670559"/>
                </a:lnTo>
                <a:lnTo>
                  <a:pt x="14596" y="701039"/>
                </a:lnTo>
                <a:lnTo>
                  <a:pt x="15239" y="701039"/>
                </a:lnTo>
                <a:lnTo>
                  <a:pt x="15870" y="731519"/>
                </a:lnTo>
                <a:lnTo>
                  <a:pt x="16501" y="731519"/>
                </a:lnTo>
                <a:lnTo>
                  <a:pt x="17144" y="761999"/>
                </a:lnTo>
                <a:lnTo>
                  <a:pt x="13334" y="792479"/>
                </a:lnTo>
                <a:lnTo>
                  <a:pt x="10155" y="822959"/>
                </a:lnTo>
                <a:lnTo>
                  <a:pt x="6976" y="883919"/>
                </a:lnTo>
                <a:lnTo>
                  <a:pt x="1261" y="975359"/>
                </a:lnTo>
                <a:lnTo>
                  <a:pt x="630" y="975359"/>
                </a:lnTo>
                <a:lnTo>
                  <a:pt x="0" y="1005839"/>
                </a:lnTo>
                <a:lnTo>
                  <a:pt x="1261" y="1066799"/>
                </a:lnTo>
                <a:lnTo>
                  <a:pt x="3166" y="1066799"/>
                </a:lnTo>
                <a:lnTo>
                  <a:pt x="5071" y="1097279"/>
                </a:lnTo>
                <a:lnTo>
                  <a:pt x="7619" y="1097279"/>
                </a:lnTo>
                <a:lnTo>
                  <a:pt x="11429" y="1127759"/>
                </a:lnTo>
                <a:lnTo>
                  <a:pt x="15870" y="1127759"/>
                </a:lnTo>
                <a:lnTo>
                  <a:pt x="20311" y="1158239"/>
                </a:lnTo>
                <a:lnTo>
                  <a:pt x="26669" y="1188719"/>
                </a:lnTo>
                <a:lnTo>
                  <a:pt x="33015" y="1188719"/>
                </a:lnTo>
                <a:lnTo>
                  <a:pt x="40004" y="1219199"/>
                </a:lnTo>
                <a:lnTo>
                  <a:pt x="48255" y="1249679"/>
                </a:lnTo>
                <a:lnTo>
                  <a:pt x="60316" y="1310639"/>
                </a:lnTo>
                <a:lnTo>
                  <a:pt x="76199" y="1371599"/>
                </a:lnTo>
                <a:lnTo>
                  <a:pt x="93975" y="1432559"/>
                </a:lnTo>
                <a:lnTo>
                  <a:pt x="114930" y="1463039"/>
                </a:lnTo>
                <a:lnTo>
                  <a:pt x="137790" y="1523999"/>
                </a:lnTo>
                <a:lnTo>
                  <a:pt x="162555" y="1554479"/>
                </a:lnTo>
                <a:lnTo>
                  <a:pt x="187951" y="1615439"/>
                </a:lnTo>
                <a:lnTo>
                  <a:pt x="294631" y="1737366"/>
                </a:lnTo>
                <a:lnTo>
                  <a:pt x="5120630" y="1737366"/>
                </a:lnTo>
                <a:lnTo>
                  <a:pt x="5143490" y="1706886"/>
                </a:lnTo>
                <a:lnTo>
                  <a:pt x="5163820" y="1706886"/>
                </a:lnTo>
                <a:lnTo>
                  <a:pt x="5181590" y="1676406"/>
                </a:lnTo>
                <a:lnTo>
                  <a:pt x="5196830" y="1645919"/>
                </a:lnTo>
                <a:lnTo>
                  <a:pt x="5210821" y="1645919"/>
                </a:lnTo>
                <a:lnTo>
                  <a:pt x="5233681" y="1584959"/>
                </a:lnTo>
                <a:lnTo>
                  <a:pt x="5252090" y="1523999"/>
                </a:lnTo>
                <a:lnTo>
                  <a:pt x="5260960" y="1463039"/>
                </a:lnTo>
                <a:lnTo>
                  <a:pt x="5269220" y="1432559"/>
                </a:lnTo>
                <a:lnTo>
                  <a:pt x="5277480" y="1371599"/>
                </a:lnTo>
                <a:lnTo>
                  <a:pt x="5287021" y="1310639"/>
                </a:lnTo>
                <a:lnTo>
                  <a:pt x="5296530" y="1249679"/>
                </a:lnTo>
                <a:lnTo>
                  <a:pt x="5311130" y="1188719"/>
                </a:lnTo>
                <a:lnTo>
                  <a:pt x="5321920" y="1127759"/>
                </a:lnTo>
                <a:lnTo>
                  <a:pt x="5328931" y="1066799"/>
                </a:lnTo>
                <a:lnTo>
                  <a:pt x="5332100" y="1005839"/>
                </a:lnTo>
                <a:lnTo>
                  <a:pt x="5333990" y="944879"/>
                </a:lnTo>
                <a:lnTo>
                  <a:pt x="5333990" y="914399"/>
                </a:lnTo>
                <a:lnTo>
                  <a:pt x="5333350" y="883919"/>
                </a:lnTo>
                <a:lnTo>
                  <a:pt x="5332741" y="853439"/>
                </a:lnTo>
                <a:lnTo>
                  <a:pt x="5332100" y="822959"/>
                </a:lnTo>
                <a:lnTo>
                  <a:pt x="5330820" y="792479"/>
                </a:lnTo>
                <a:lnTo>
                  <a:pt x="5330180" y="792479"/>
                </a:lnTo>
                <a:lnTo>
                  <a:pt x="5329540" y="761999"/>
                </a:lnTo>
                <a:lnTo>
                  <a:pt x="5327650" y="761999"/>
                </a:lnTo>
                <a:lnTo>
                  <a:pt x="5333990" y="670559"/>
                </a:lnTo>
                <a:lnTo>
                  <a:pt x="5339720" y="609599"/>
                </a:lnTo>
                <a:lnTo>
                  <a:pt x="5347340" y="487679"/>
                </a:lnTo>
                <a:lnTo>
                  <a:pt x="5349230" y="426719"/>
                </a:lnTo>
                <a:lnTo>
                  <a:pt x="5349870" y="396239"/>
                </a:lnTo>
                <a:lnTo>
                  <a:pt x="5349230" y="335279"/>
                </a:lnTo>
                <a:lnTo>
                  <a:pt x="5341610" y="274319"/>
                </a:lnTo>
                <a:lnTo>
                  <a:pt x="5327010" y="213359"/>
                </a:lnTo>
                <a:lnTo>
                  <a:pt x="5316220" y="182879"/>
                </a:lnTo>
                <a:lnTo>
                  <a:pt x="5302870" y="182879"/>
                </a:lnTo>
                <a:lnTo>
                  <a:pt x="5287021" y="152399"/>
                </a:lnTo>
                <a:lnTo>
                  <a:pt x="5267971" y="121919"/>
                </a:lnTo>
                <a:lnTo>
                  <a:pt x="5246360" y="91439"/>
                </a:lnTo>
                <a:lnTo>
                  <a:pt x="5222251" y="91439"/>
                </a:lnTo>
                <a:lnTo>
                  <a:pt x="5194300" y="60959"/>
                </a:lnTo>
                <a:lnTo>
                  <a:pt x="5163180" y="30479"/>
                </a:lnTo>
                <a:lnTo>
                  <a:pt x="512889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413509" y="5961370"/>
            <a:ext cx="4784090" cy="30480"/>
          </a:xfrm>
          <a:custGeom>
            <a:avLst/>
            <a:gdLst/>
            <a:ahLst/>
            <a:cxnLst/>
            <a:rect l="l" t="t" r="r" b="b"/>
            <a:pathLst>
              <a:path w="4784090" h="30479">
                <a:moveTo>
                  <a:pt x="4765029" y="0"/>
                </a:moveTo>
                <a:lnTo>
                  <a:pt x="8894" y="0"/>
                </a:lnTo>
                <a:lnTo>
                  <a:pt x="0" y="30479"/>
                </a:lnTo>
                <a:lnTo>
                  <a:pt x="4783470" y="30479"/>
                </a:lnTo>
                <a:lnTo>
                  <a:pt x="4765029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454789" y="5930890"/>
            <a:ext cx="4667250" cy="30480"/>
          </a:xfrm>
          <a:custGeom>
            <a:avLst/>
            <a:gdLst/>
            <a:ahLst/>
            <a:cxnLst/>
            <a:rect l="l" t="t" r="r" b="b"/>
            <a:pathLst>
              <a:path w="4667250" h="30479">
                <a:moveTo>
                  <a:pt x="4657730" y="0"/>
                </a:moveTo>
                <a:lnTo>
                  <a:pt x="9524" y="0"/>
                </a:lnTo>
                <a:lnTo>
                  <a:pt x="0" y="30479"/>
                </a:lnTo>
                <a:lnTo>
                  <a:pt x="4667240" y="30479"/>
                </a:lnTo>
                <a:lnTo>
                  <a:pt x="465773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475100" y="5869930"/>
            <a:ext cx="4618990" cy="60960"/>
          </a:xfrm>
          <a:custGeom>
            <a:avLst/>
            <a:gdLst/>
            <a:ahLst/>
            <a:cxnLst/>
            <a:rect l="l" t="t" r="r" b="b"/>
            <a:pathLst>
              <a:path w="4618990" h="60960">
                <a:moveTo>
                  <a:pt x="4600568" y="0"/>
                </a:moveTo>
                <a:lnTo>
                  <a:pt x="21598" y="0"/>
                </a:lnTo>
                <a:lnTo>
                  <a:pt x="16514" y="30479"/>
                </a:lnTo>
                <a:lnTo>
                  <a:pt x="4453" y="30479"/>
                </a:lnTo>
                <a:lnTo>
                  <a:pt x="0" y="60959"/>
                </a:lnTo>
                <a:lnTo>
                  <a:pt x="4618369" y="60959"/>
                </a:lnTo>
                <a:lnTo>
                  <a:pt x="4600568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503044" y="5839450"/>
            <a:ext cx="4565015" cy="30480"/>
          </a:xfrm>
          <a:custGeom>
            <a:avLst/>
            <a:gdLst/>
            <a:ahLst/>
            <a:cxnLst/>
            <a:rect l="l" t="t" r="r" b="b"/>
            <a:pathLst>
              <a:path w="4565015" h="30479">
                <a:moveTo>
                  <a:pt x="4558024" y="0"/>
                </a:moveTo>
                <a:lnTo>
                  <a:pt x="6345" y="0"/>
                </a:lnTo>
                <a:lnTo>
                  <a:pt x="0" y="30479"/>
                </a:lnTo>
                <a:lnTo>
                  <a:pt x="4565004" y="30479"/>
                </a:lnTo>
                <a:lnTo>
                  <a:pt x="4558024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517010" y="5778490"/>
            <a:ext cx="4537710" cy="60960"/>
          </a:xfrm>
          <a:custGeom>
            <a:avLst/>
            <a:gdLst/>
            <a:ahLst/>
            <a:cxnLst/>
            <a:rect l="l" t="t" r="r" b="b"/>
            <a:pathLst>
              <a:path w="4537710" h="60960">
                <a:moveTo>
                  <a:pt x="4520558" y="0"/>
                </a:moveTo>
                <a:lnTo>
                  <a:pt x="15883" y="0"/>
                </a:lnTo>
                <a:lnTo>
                  <a:pt x="7619" y="30479"/>
                </a:lnTo>
                <a:lnTo>
                  <a:pt x="0" y="60959"/>
                </a:lnTo>
                <a:lnTo>
                  <a:pt x="4537719" y="60959"/>
                </a:lnTo>
                <a:lnTo>
                  <a:pt x="4531379" y="30479"/>
                </a:lnTo>
                <a:lnTo>
                  <a:pt x="4525648" y="30479"/>
                </a:lnTo>
                <a:lnTo>
                  <a:pt x="4520558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541775" y="5717530"/>
            <a:ext cx="4485640" cy="60960"/>
          </a:xfrm>
          <a:custGeom>
            <a:avLst/>
            <a:gdLst/>
            <a:ahLst/>
            <a:cxnLst/>
            <a:rect l="l" t="t" r="r" b="b"/>
            <a:pathLst>
              <a:path w="4485640" h="60960">
                <a:moveTo>
                  <a:pt x="4469763" y="0"/>
                </a:moveTo>
                <a:lnTo>
                  <a:pt x="17788" y="0"/>
                </a:lnTo>
                <a:lnTo>
                  <a:pt x="0" y="60959"/>
                </a:lnTo>
                <a:lnTo>
                  <a:pt x="4485643" y="60959"/>
                </a:lnTo>
                <a:lnTo>
                  <a:pt x="4480553" y="30479"/>
                </a:lnTo>
                <a:lnTo>
                  <a:pt x="4475494" y="30479"/>
                </a:lnTo>
                <a:lnTo>
                  <a:pt x="4469763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569719" y="5595610"/>
            <a:ext cx="4429760" cy="121920"/>
          </a:xfrm>
          <a:custGeom>
            <a:avLst/>
            <a:gdLst/>
            <a:ahLst/>
            <a:cxnLst/>
            <a:rect l="l" t="t" r="r" b="b"/>
            <a:pathLst>
              <a:path w="4429760" h="121920">
                <a:moveTo>
                  <a:pt x="4420239" y="0"/>
                </a:moveTo>
                <a:lnTo>
                  <a:pt x="8894" y="0"/>
                </a:lnTo>
                <a:lnTo>
                  <a:pt x="40004" y="30479"/>
                </a:lnTo>
                <a:lnTo>
                  <a:pt x="29849" y="30479"/>
                </a:lnTo>
                <a:lnTo>
                  <a:pt x="9524" y="91439"/>
                </a:lnTo>
                <a:lnTo>
                  <a:pt x="0" y="121919"/>
                </a:lnTo>
                <a:lnTo>
                  <a:pt x="4429749" y="121919"/>
                </a:lnTo>
                <a:lnTo>
                  <a:pt x="4423409" y="91439"/>
                </a:lnTo>
                <a:lnTo>
                  <a:pt x="4415789" y="91439"/>
                </a:lnTo>
                <a:lnTo>
                  <a:pt x="4407529" y="60959"/>
                </a:lnTo>
                <a:lnTo>
                  <a:pt x="4389119" y="30479"/>
                </a:lnTo>
                <a:lnTo>
                  <a:pt x="4420239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298579" y="5565130"/>
            <a:ext cx="4972050" cy="30480"/>
          </a:xfrm>
          <a:custGeom>
            <a:avLst/>
            <a:gdLst/>
            <a:ahLst/>
            <a:cxnLst/>
            <a:rect l="l" t="t" r="r" b="b"/>
            <a:pathLst>
              <a:path w="4972050" h="30479">
                <a:moveTo>
                  <a:pt x="4972040" y="0"/>
                </a:moveTo>
                <a:lnTo>
                  <a:pt x="0" y="0"/>
                </a:lnTo>
                <a:lnTo>
                  <a:pt x="22859" y="30479"/>
                </a:lnTo>
                <a:lnTo>
                  <a:pt x="4949180" y="30479"/>
                </a:lnTo>
                <a:lnTo>
                  <a:pt x="497204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226819" y="5534650"/>
            <a:ext cx="5115560" cy="30480"/>
          </a:xfrm>
          <a:custGeom>
            <a:avLst/>
            <a:gdLst/>
            <a:ahLst/>
            <a:cxnLst/>
            <a:rect l="l" t="t" r="r" b="b"/>
            <a:pathLst>
              <a:path w="5115560" h="30479">
                <a:moveTo>
                  <a:pt x="5114940" y="0"/>
                </a:moveTo>
                <a:lnTo>
                  <a:pt x="0" y="0"/>
                </a:lnTo>
                <a:lnTo>
                  <a:pt x="14609" y="30479"/>
                </a:lnTo>
                <a:lnTo>
                  <a:pt x="5100309" y="30479"/>
                </a:lnTo>
                <a:lnTo>
                  <a:pt x="511494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198244" y="5473690"/>
            <a:ext cx="5172075" cy="60960"/>
          </a:xfrm>
          <a:custGeom>
            <a:avLst/>
            <a:gdLst/>
            <a:ahLst/>
            <a:cxnLst/>
            <a:rect l="l" t="t" r="r" b="b"/>
            <a:pathLst>
              <a:path w="5172075" h="60960">
                <a:moveTo>
                  <a:pt x="5172074" y="0"/>
                </a:moveTo>
                <a:lnTo>
                  <a:pt x="0" y="0"/>
                </a:lnTo>
                <a:lnTo>
                  <a:pt x="6989" y="30479"/>
                </a:lnTo>
                <a:lnTo>
                  <a:pt x="16514" y="60959"/>
                </a:lnTo>
                <a:lnTo>
                  <a:pt x="5156194" y="60959"/>
                </a:lnTo>
                <a:lnTo>
                  <a:pt x="5165735" y="30479"/>
                </a:lnTo>
                <a:lnTo>
                  <a:pt x="5172074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193804" y="5382250"/>
            <a:ext cx="5180965" cy="91440"/>
          </a:xfrm>
          <a:custGeom>
            <a:avLst/>
            <a:gdLst/>
            <a:ahLst/>
            <a:cxnLst/>
            <a:rect l="l" t="t" r="r" b="b"/>
            <a:pathLst>
              <a:path w="5180965" h="91439">
                <a:moveTo>
                  <a:pt x="5170816" y="0"/>
                </a:moveTo>
                <a:lnTo>
                  <a:pt x="10155" y="0"/>
                </a:lnTo>
                <a:lnTo>
                  <a:pt x="4440" y="30479"/>
                </a:lnTo>
                <a:lnTo>
                  <a:pt x="0" y="60959"/>
                </a:lnTo>
                <a:lnTo>
                  <a:pt x="630" y="91439"/>
                </a:lnTo>
                <a:lnTo>
                  <a:pt x="5180325" y="91439"/>
                </a:lnTo>
                <a:lnTo>
                  <a:pt x="5180965" y="60959"/>
                </a:lnTo>
                <a:lnTo>
                  <a:pt x="5176515" y="30479"/>
                </a:lnTo>
                <a:lnTo>
                  <a:pt x="5170816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210949" y="5351770"/>
            <a:ext cx="5146675" cy="30480"/>
          </a:xfrm>
          <a:custGeom>
            <a:avLst/>
            <a:gdLst/>
            <a:ahLst/>
            <a:cxnLst/>
            <a:rect l="l" t="t" r="r" b="b"/>
            <a:pathLst>
              <a:path w="5146675" h="30479">
                <a:moveTo>
                  <a:pt x="5138431" y="0"/>
                </a:moveTo>
                <a:lnTo>
                  <a:pt x="8250" y="0"/>
                </a:lnTo>
                <a:lnTo>
                  <a:pt x="0" y="30479"/>
                </a:lnTo>
                <a:lnTo>
                  <a:pt x="5146660" y="30479"/>
                </a:lnTo>
                <a:lnTo>
                  <a:pt x="5138431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229355" y="5321290"/>
            <a:ext cx="480059" cy="30480"/>
          </a:xfrm>
          <a:custGeom>
            <a:avLst/>
            <a:gdLst/>
            <a:ahLst/>
            <a:cxnLst/>
            <a:rect l="l" t="t" r="r" b="b"/>
            <a:pathLst>
              <a:path w="480060" h="30479">
                <a:moveTo>
                  <a:pt x="467999" y="0"/>
                </a:moveTo>
                <a:lnTo>
                  <a:pt x="12073" y="0"/>
                </a:lnTo>
                <a:lnTo>
                  <a:pt x="0" y="30479"/>
                </a:lnTo>
                <a:lnTo>
                  <a:pt x="480059" y="30479"/>
                </a:lnTo>
                <a:lnTo>
                  <a:pt x="467999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772923" y="4711690"/>
            <a:ext cx="4023360" cy="640080"/>
          </a:xfrm>
          <a:custGeom>
            <a:avLst/>
            <a:gdLst/>
            <a:ahLst/>
            <a:cxnLst/>
            <a:rect l="l" t="t" r="r" b="b"/>
            <a:pathLst>
              <a:path w="4023360" h="640079">
                <a:moveTo>
                  <a:pt x="3575035" y="0"/>
                </a:moveTo>
                <a:lnTo>
                  <a:pt x="447674" y="0"/>
                </a:lnTo>
                <a:lnTo>
                  <a:pt x="426719" y="30479"/>
                </a:lnTo>
                <a:lnTo>
                  <a:pt x="403859" y="60959"/>
                </a:lnTo>
                <a:lnTo>
                  <a:pt x="379094" y="91439"/>
                </a:lnTo>
                <a:lnTo>
                  <a:pt x="353686" y="121919"/>
                </a:lnTo>
                <a:lnTo>
                  <a:pt x="326385" y="152399"/>
                </a:lnTo>
                <a:lnTo>
                  <a:pt x="299084" y="213359"/>
                </a:lnTo>
                <a:lnTo>
                  <a:pt x="271140" y="243839"/>
                </a:lnTo>
                <a:lnTo>
                  <a:pt x="242565" y="274319"/>
                </a:lnTo>
                <a:lnTo>
                  <a:pt x="213990" y="335279"/>
                </a:lnTo>
                <a:lnTo>
                  <a:pt x="186046" y="365759"/>
                </a:lnTo>
                <a:lnTo>
                  <a:pt x="158745" y="426719"/>
                </a:lnTo>
                <a:lnTo>
                  <a:pt x="131444" y="457199"/>
                </a:lnTo>
                <a:lnTo>
                  <a:pt x="105405" y="487679"/>
                </a:lnTo>
                <a:lnTo>
                  <a:pt x="81271" y="518159"/>
                </a:lnTo>
                <a:lnTo>
                  <a:pt x="57780" y="548639"/>
                </a:lnTo>
                <a:lnTo>
                  <a:pt x="17144" y="609599"/>
                </a:lnTo>
                <a:lnTo>
                  <a:pt x="0" y="640079"/>
                </a:lnTo>
                <a:lnTo>
                  <a:pt x="4023366" y="640079"/>
                </a:lnTo>
                <a:lnTo>
                  <a:pt x="3987155" y="579119"/>
                </a:lnTo>
                <a:lnTo>
                  <a:pt x="3942075" y="518159"/>
                </a:lnTo>
                <a:lnTo>
                  <a:pt x="3917326" y="487679"/>
                </a:lnTo>
                <a:lnTo>
                  <a:pt x="3891265" y="457199"/>
                </a:lnTo>
                <a:lnTo>
                  <a:pt x="3864595" y="426719"/>
                </a:lnTo>
                <a:lnTo>
                  <a:pt x="3836676" y="365759"/>
                </a:lnTo>
                <a:lnTo>
                  <a:pt x="3808725" y="335279"/>
                </a:lnTo>
                <a:lnTo>
                  <a:pt x="3780166" y="274319"/>
                </a:lnTo>
                <a:lnTo>
                  <a:pt x="3751575" y="243839"/>
                </a:lnTo>
                <a:lnTo>
                  <a:pt x="3723625" y="213359"/>
                </a:lnTo>
                <a:lnTo>
                  <a:pt x="3696346" y="152399"/>
                </a:lnTo>
                <a:lnTo>
                  <a:pt x="3669036" y="121919"/>
                </a:lnTo>
                <a:lnTo>
                  <a:pt x="3643615" y="91439"/>
                </a:lnTo>
                <a:lnTo>
                  <a:pt x="3618865" y="60959"/>
                </a:lnTo>
                <a:lnTo>
                  <a:pt x="3596005" y="30479"/>
                </a:lnTo>
                <a:lnTo>
                  <a:pt x="3575035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5855329" y="5321290"/>
            <a:ext cx="483870" cy="30480"/>
          </a:xfrm>
          <a:custGeom>
            <a:avLst/>
            <a:gdLst/>
            <a:ahLst/>
            <a:cxnLst/>
            <a:rect l="l" t="t" r="r" b="b"/>
            <a:pathLst>
              <a:path w="483870" h="30479">
                <a:moveTo>
                  <a:pt x="472439" y="0"/>
                </a:moveTo>
                <a:lnTo>
                  <a:pt x="11429" y="0"/>
                </a:lnTo>
                <a:lnTo>
                  <a:pt x="0" y="30479"/>
                </a:lnTo>
                <a:lnTo>
                  <a:pt x="483869" y="30479"/>
                </a:lnTo>
                <a:lnTo>
                  <a:pt x="472439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286505" y="5290810"/>
            <a:ext cx="325120" cy="30480"/>
          </a:xfrm>
          <a:custGeom>
            <a:avLst/>
            <a:gdLst/>
            <a:ahLst/>
            <a:cxnLst/>
            <a:rect l="l" t="t" r="r" b="b"/>
            <a:pathLst>
              <a:path w="325119" h="30479">
                <a:moveTo>
                  <a:pt x="283844" y="0"/>
                </a:moveTo>
                <a:lnTo>
                  <a:pt x="18419" y="0"/>
                </a:lnTo>
                <a:lnTo>
                  <a:pt x="0" y="30479"/>
                </a:lnTo>
                <a:lnTo>
                  <a:pt x="325124" y="30479"/>
                </a:lnTo>
                <a:lnTo>
                  <a:pt x="283844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5948689" y="5290810"/>
            <a:ext cx="334645" cy="30480"/>
          </a:xfrm>
          <a:custGeom>
            <a:avLst/>
            <a:gdLst/>
            <a:ahLst/>
            <a:cxnLst/>
            <a:rect l="l" t="t" r="r" b="b"/>
            <a:pathLst>
              <a:path w="334645" h="30479">
                <a:moveTo>
                  <a:pt x="316870" y="0"/>
                </a:moveTo>
                <a:lnTo>
                  <a:pt x="20939" y="0"/>
                </a:lnTo>
                <a:lnTo>
                  <a:pt x="0" y="30479"/>
                </a:lnTo>
                <a:lnTo>
                  <a:pt x="334639" y="30479"/>
                </a:lnTo>
                <a:lnTo>
                  <a:pt x="31687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258698" y="4620250"/>
            <a:ext cx="3051175" cy="91440"/>
          </a:xfrm>
          <a:custGeom>
            <a:avLst/>
            <a:gdLst/>
            <a:ahLst/>
            <a:cxnLst/>
            <a:rect l="l" t="t" r="r" b="b"/>
            <a:pathLst>
              <a:path w="3051175" h="91439">
                <a:moveTo>
                  <a:pt x="2897511" y="0"/>
                </a:moveTo>
                <a:lnTo>
                  <a:pt x="153661" y="0"/>
                </a:lnTo>
                <a:lnTo>
                  <a:pt x="95880" y="30479"/>
                </a:lnTo>
                <a:lnTo>
                  <a:pt x="44445" y="60959"/>
                </a:lnTo>
                <a:lnTo>
                  <a:pt x="0" y="91439"/>
                </a:lnTo>
                <a:lnTo>
                  <a:pt x="3051160" y="91439"/>
                </a:lnTo>
                <a:lnTo>
                  <a:pt x="3006080" y="60959"/>
                </a:lnTo>
                <a:lnTo>
                  <a:pt x="2954661" y="30479"/>
                </a:lnTo>
                <a:lnTo>
                  <a:pt x="2897511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475225" y="4589770"/>
            <a:ext cx="2618105" cy="30480"/>
          </a:xfrm>
          <a:custGeom>
            <a:avLst/>
            <a:gdLst/>
            <a:ahLst/>
            <a:cxnLst/>
            <a:rect l="l" t="t" r="r" b="b"/>
            <a:pathLst>
              <a:path w="2618104" h="30479">
                <a:moveTo>
                  <a:pt x="2550164" y="0"/>
                </a:moveTo>
                <a:lnTo>
                  <a:pt x="67949" y="0"/>
                </a:lnTo>
                <a:lnTo>
                  <a:pt x="0" y="30479"/>
                </a:lnTo>
                <a:lnTo>
                  <a:pt x="2618103" y="30479"/>
                </a:lnTo>
                <a:lnTo>
                  <a:pt x="2550164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616195" y="4559290"/>
            <a:ext cx="2336165" cy="30480"/>
          </a:xfrm>
          <a:custGeom>
            <a:avLst/>
            <a:gdLst/>
            <a:ahLst/>
            <a:cxnLst/>
            <a:rect l="l" t="t" r="r" b="b"/>
            <a:pathLst>
              <a:path w="2336165" h="30479">
                <a:moveTo>
                  <a:pt x="2259323" y="0"/>
                </a:moveTo>
                <a:lnTo>
                  <a:pt x="76843" y="0"/>
                </a:lnTo>
                <a:lnTo>
                  <a:pt x="0" y="30479"/>
                </a:lnTo>
                <a:lnTo>
                  <a:pt x="2336163" y="30479"/>
                </a:lnTo>
                <a:lnTo>
                  <a:pt x="2259323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857500" y="4528810"/>
            <a:ext cx="1854200" cy="30480"/>
          </a:xfrm>
          <a:custGeom>
            <a:avLst/>
            <a:gdLst/>
            <a:ahLst/>
            <a:cxnLst/>
            <a:rect l="l" t="t" r="r" b="b"/>
            <a:pathLst>
              <a:path w="1854200" h="30479">
                <a:moveTo>
                  <a:pt x="1766559" y="0"/>
                </a:moveTo>
                <a:lnTo>
                  <a:pt x="86999" y="0"/>
                </a:lnTo>
                <a:lnTo>
                  <a:pt x="0" y="30479"/>
                </a:lnTo>
                <a:lnTo>
                  <a:pt x="1853580" y="30479"/>
                </a:lnTo>
                <a:lnTo>
                  <a:pt x="1766559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2453008" y="7372350"/>
            <a:ext cx="2662555" cy="251460"/>
          </a:xfrm>
          <a:custGeom>
            <a:avLst/>
            <a:gdLst/>
            <a:ahLst/>
            <a:cxnLst/>
            <a:rect l="l" t="t" r="r" b="b"/>
            <a:pathLst>
              <a:path w="2662554" h="251459">
                <a:moveTo>
                  <a:pt x="1142990" y="0"/>
                </a:moveTo>
                <a:lnTo>
                  <a:pt x="87629" y="8260"/>
                </a:lnTo>
                <a:lnTo>
                  <a:pt x="26026" y="11429"/>
                </a:lnTo>
                <a:lnTo>
                  <a:pt x="0" y="31120"/>
                </a:lnTo>
                <a:lnTo>
                  <a:pt x="1261" y="40629"/>
                </a:lnTo>
                <a:lnTo>
                  <a:pt x="16501" y="89519"/>
                </a:lnTo>
                <a:lnTo>
                  <a:pt x="36194" y="130180"/>
                </a:lnTo>
                <a:lnTo>
                  <a:pt x="57780" y="169529"/>
                </a:lnTo>
                <a:lnTo>
                  <a:pt x="78735" y="203210"/>
                </a:lnTo>
                <a:lnTo>
                  <a:pt x="118740" y="229880"/>
                </a:lnTo>
                <a:lnTo>
                  <a:pt x="200024" y="235579"/>
                </a:lnTo>
                <a:lnTo>
                  <a:pt x="316860" y="240670"/>
                </a:lnTo>
                <a:lnTo>
                  <a:pt x="536566" y="245729"/>
                </a:lnTo>
                <a:lnTo>
                  <a:pt x="1308100" y="251459"/>
                </a:lnTo>
                <a:lnTo>
                  <a:pt x="1354461" y="251459"/>
                </a:lnTo>
                <a:lnTo>
                  <a:pt x="2125970" y="246369"/>
                </a:lnTo>
                <a:lnTo>
                  <a:pt x="2345061" y="241919"/>
                </a:lnTo>
                <a:lnTo>
                  <a:pt x="2461250" y="237500"/>
                </a:lnTo>
                <a:lnTo>
                  <a:pt x="2506330" y="234939"/>
                </a:lnTo>
                <a:lnTo>
                  <a:pt x="2565400" y="229240"/>
                </a:lnTo>
                <a:lnTo>
                  <a:pt x="2593351" y="189219"/>
                </a:lnTo>
                <a:lnTo>
                  <a:pt x="2614930" y="152399"/>
                </a:lnTo>
                <a:lnTo>
                  <a:pt x="2635870" y="111770"/>
                </a:lnTo>
                <a:lnTo>
                  <a:pt x="2653030" y="71749"/>
                </a:lnTo>
                <a:lnTo>
                  <a:pt x="2662540" y="27950"/>
                </a:lnTo>
                <a:lnTo>
                  <a:pt x="2661931" y="19690"/>
                </a:lnTo>
                <a:lnTo>
                  <a:pt x="2585091" y="11429"/>
                </a:lnTo>
                <a:lnTo>
                  <a:pt x="2532391" y="9509"/>
                </a:lnTo>
                <a:lnTo>
                  <a:pt x="1655451" y="640"/>
                </a:lnTo>
                <a:lnTo>
                  <a:pt x="1351900" y="640"/>
                </a:lnTo>
                <a:lnTo>
                  <a:pt x="1142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804909" y="737267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>
                <a:moveTo>
                  <a:pt x="0" y="0"/>
                </a:moveTo>
                <a:lnTo>
                  <a:pt x="30355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2548889" y="6290950"/>
            <a:ext cx="2471420" cy="643890"/>
          </a:xfrm>
          <a:custGeom>
            <a:avLst/>
            <a:gdLst/>
            <a:ahLst/>
            <a:cxnLst/>
            <a:rect l="l" t="t" r="r" b="b"/>
            <a:pathLst>
              <a:path w="2471420" h="643890">
                <a:moveTo>
                  <a:pt x="693419" y="0"/>
                </a:moveTo>
                <a:lnTo>
                  <a:pt x="652790" y="0"/>
                </a:lnTo>
                <a:lnTo>
                  <a:pt x="341625" y="3809"/>
                </a:lnTo>
                <a:lnTo>
                  <a:pt x="226064" y="7619"/>
                </a:lnTo>
                <a:lnTo>
                  <a:pt x="158745" y="11429"/>
                </a:lnTo>
                <a:lnTo>
                  <a:pt x="102239" y="15880"/>
                </a:lnTo>
                <a:lnTo>
                  <a:pt x="57149" y="20939"/>
                </a:lnTo>
                <a:lnTo>
                  <a:pt x="16514" y="31120"/>
                </a:lnTo>
                <a:lnTo>
                  <a:pt x="0" y="68579"/>
                </a:lnTo>
                <a:lnTo>
                  <a:pt x="1274" y="91439"/>
                </a:lnTo>
                <a:lnTo>
                  <a:pt x="13965" y="146029"/>
                </a:lnTo>
                <a:lnTo>
                  <a:pt x="39374" y="209549"/>
                </a:lnTo>
                <a:lnTo>
                  <a:pt x="73664" y="278129"/>
                </a:lnTo>
                <a:lnTo>
                  <a:pt x="93344" y="313060"/>
                </a:lnTo>
                <a:lnTo>
                  <a:pt x="114299" y="347350"/>
                </a:lnTo>
                <a:lnTo>
                  <a:pt x="135885" y="380999"/>
                </a:lnTo>
                <a:lnTo>
                  <a:pt x="157484" y="412729"/>
                </a:lnTo>
                <a:lnTo>
                  <a:pt x="201299" y="471159"/>
                </a:lnTo>
                <a:lnTo>
                  <a:pt x="241304" y="518159"/>
                </a:lnTo>
                <a:lnTo>
                  <a:pt x="275594" y="549889"/>
                </a:lnTo>
                <a:lnTo>
                  <a:pt x="320039" y="568939"/>
                </a:lnTo>
                <a:lnTo>
                  <a:pt x="398144" y="586739"/>
                </a:lnTo>
                <a:lnTo>
                  <a:pt x="443864" y="594359"/>
                </a:lnTo>
                <a:lnTo>
                  <a:pt x="492764" y="601339"/>
                </a:lnTo>
                <a:lnTo>
                  <a:pt x="544829" y="607679"/>
                </a:lnTo>
                <a:lnTo>
                  <a:pt x="598810" y="613409"/>
                </a:lnTo>
                <a:lnTo>
                  <a:pt x="711189" y="622919"/>
                </a:lnTo>
                <a:lnTo>
                  <a:pt x="825489" y="629899"/>
                </a:lnTo>
                <a:lnTo>
                  <a:pt x="988070" y="637519"/>
                </a:lnTo>
                <a:lnTo>
                  <a:pt x="1193170" y="643249"/>
                </a:lnTo>
                <a:lnTo>
                  <a:pt x="1218559" y="643249"/>
                </a:lnTo>
                <a:lnTo>
                  <a:pt x="1218559" y="643889"/>
                </a:lnTo>
                <a:lnTo>
                  <a:pt x="1252849" y="643889"/>
                </a:lnTo>
                <a:lnTo>
                  <a:pt x="1252849" y="643249"/>
                </a:lnTo>
                <a:lnTo>
                  <a:pt x="1483370" y="637519"/>
                </a:lnTo>
                <a:lnTo>
                  <a:pt x="1645919" y="629899"/>
                </a:lnTo>
                <a:lnTo>
                  <a:pt x="1759579" y="622279"/>
                </a:lnTo>
                <a:lnTo>
                  <a:pt x="1872630" y="613409"/>
                </a:lnTo>
                <a:lnTo>
                  <a:pt x="1926579" y="607679"/>
                </a:lnTo>
                <a:lnTo>
                  <a:pt x="1978670" y="601339"/>
                </a:lnTo>
                <a:lnTo>
                  <a:pt x="2027560" y="594359"/>
                </a:lnTo>
                <a:lnTo>
                  <a:pt x="2073280" y="586739"/>
                </a:lnTo>
                <a:lnTo>
                  <a:pt x="2114549" y="577839"/>
                </a:lnTo>
                <a:lnTo>
                  <a:pt x="2181849" y="558789"/>
                </a:lnTo>
                <a:lnTo>
                  <a:pt x="2230130" y="518159"/>
                </a:lnTo>
                <a:lnTo>
                  <a:pt x="2270119" y="471159"/>
                </a:lnTo>
                <a:lnTo>
                  <a:pt x="2313310" y="412729"/>
                </a:lnTo>
                <a:lnTo>
                  <a:pt x="2335529" y="380999"/>
                </a:lnTo>
                <a:lnTo>
                  <a:pt x="2357109" y="347350"/>
                </a:lnTo>
                <a:lnTo>
                  <a:pt x="2377439" y="313060"/>
                </a:lnTo>
                <a:lnTo>
                  <a:pt x="2397130" y="278129"/>
                </a:lnTo>
                <a:lnTo>
                  <a:pt x="2415539" y="243839"/>
                </a:lnTo>
                <a:lnTo>
                  <a:pt x="2445379" y="177149"/>
                </a:lnTo>
                <a:lnTo>
                  <a:pt x="2465069" y="117469"/>
                </a:lnTo>
                <a:lnTo>
                  <a:pt x="2470800" y="68579"/>
                </a:lnTo>
                <a:lnTo>
                  <a:pt x="2468239" y="49529"/>
                </a:lnTo>
                <a:lnTo>
                  <a:pt x="2418709" y="21579"/>
                </a:lnTo>
                <a:lnTo>
                  <a:pt x="2378720" y="16489"/>
                </a:lnTo>
                <a:lnTo>
                  <a:pt x="2327909" y="12070"/>
                </a:lnTo>
                <a:lnTo>
                  <a:pt x="2199010" y="5699"/>
                </a:lnTo>
                <a:lnTo>
                  <a:pt x="2179960" y="5059"/>
                </a:lnTo>
                <a:lnTo>
                  <a:pt x="1235720" y="5059"/>
                </a:lnTo>
                <a:lnTo>
                  <a:pt x="693419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3784610" y="6293480"/>
            <a:ext cx="944244" cy="0"/>
          </a:xfrm>
          <a:custGeom>
            <a:avLst/>
            <a:gdLst/>
            <a:ahLst/>
            <a:cxnLst/>
            <a:rect l="l" t="t" r="r" b="b"/>
            <a:pathLst>
              <a:path w="944245">
                <a:moveTo>
                  <a:pt x="0" y="0"/>
                </a:moveTo>
                <a:lnTo>
                  <a:pt x="944239" y="0"/>
                </a:lnTo>
              </a:path>
            </a:pathLst>
          </a:custGeom>
          <a:ln w="6329">
            <a:solidFill>
              <a:srgbClr val="E7E7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660654" y="6398879"/>
            <a:ext cx="2247265" cy="484505"/>
          </a:xfrm>
          <a:custGeom>
            <a:avLst/>
            <a:gdLst/>
            <a:ahLst/>
            <a:cxnLst/>
            <a:rect l="l" t="t" r="r" b="b"/>
            <a:pathLst>
              <a:path w="2247265" h="484504">
                <a:moveTo>
                  <a:pt x="932815" y="0"/>
                </a:moveTo>
                <a:lnTo>
                  <a:pt x="438156" y="3809"/>
                </a:lnTo>
                <a:lnTo>
                  <a:pt x="247006" y="8900"/>
                </a:lnTo>
                <a:lnTo>
                  <a:pt x="165091" y="13350"/>
                </a:lnTo>
                <a:lnTo>
                  <a:pt x="97154" y="17800"/>
                </a:lnTo>
                <a:lnTo>
                  <a:pt x="46350" y="24140"/>
                </a:lnTo>
                <a:lnTo>
                  <a:pt x="7619" y="34930"/>
                </a:lnTo>
                <a:lnTo>
                  <a:pt x="0" y="64769"/>
                </a:lnTo>
                <a:lnTo>
                  <a:pt x="630" y="82570"/>
                </a:lnTo>
                <a:lnTo>
                  <a:pt x="9524" y="122560"/>
                </a:lnTo>
                <a:lnTo>
                  <a:pt x="27931" y="166390"/>
                </a:lnTo>
                <a:lnTo>
                  <a:pt x="53339" y="213359"/>
                </a:lnTo>
                <a:lnTo>
                  <a:pt x="85081" y="259720"/>
                </a:lnTo>
                <a:lnTo>
                  <a:pt x="120014" y="304799"/>
                </a:lnTo>
                <a:lnTo>
                  <a:pt x="158114" y="346100"/>
                </a:lnTo>
                <a:lnTo>
                  <a:pt x="195571" y="381640"/>
                </a:lnTo>
                <a:lnTo>
                  <a:pt x="232409" y="409590"/>
                </a:lnTo>
                <a:lnTo>
                  <a:pt x="277486" y="431170"/>
                </a:lnTo>
                <a:lnTo>
                  <a:pt x="335279" y="441350"/>
                </a:lnTo>
                <a:lnTo>
                  <a:pt x="415936" y="450860"/>
                </a:lnTo>
                <a:lnTo>
                  <a:pt x="513716" y="458480"/>
                </a:lnTo>
                <a:lnTo>
                  <a:pt x="622285" y="465460"/>
                </a:lnTo>
                <a:lnTo>
                  <a:pt x="897885" y="477530"/>
                </a:lnTo>
                <a:lnTo>
                  <a:pt x="1100455" y="483869"/>
                </a:lnTo>
                <a:lnTo>
                  <a:pt x="1100455" y="484510"/>
                </a:lnTo>
                <a:lnTo>
                  <a:pt x="1113775" y="484510"/>
                </a:lnTo>
                <a:lnTo>
                  <a:pt x="1123956" y="483869"/>
                </a:lnTo>
                <a:lnTo>
                  <a:pt x="1147456" y="483869"/>
                </a:lnTo>
                <a:lnTo>
                  <a:pt x="1300465" y="479450"/>
                </a:lnTo>
                <a:lnTo>
                  <a:pt x="1569085" y="468020"/>
                </a:lnTo>
                <a:lnTo>
                  <a:pt x="1784335" y="454670"/>
                </a:lnTo>
                <a:lnTo>
                  <a:pt x="1831335" y="450860"/>
                </a:lnTo>
                <a:lnTo>
                  <a:pt x="1874526" y="446410"/>
                </a:lnTo>
                <a:lnTo>
                  <a:pt x="1912626" y="441350"/>
                </a:lnTo>
                <a:lnTo>
                  <a:pt x="1969776" y="431170"/>
                </a:lnTo>
                <a:lnTo>
                  <a:pt x="2014855" y="409590"/>
                </a:lnTo>
                <a:lnTo>
                  <a:pt x="2051675" y="381640"/>
                </a:lnTo>
                <a:lnTo>
                  <a:pt x="2089775" y="346100"/>
                </a:lnTo>
                <a:lnTo>
                  <a:pt x="2127235" y="304799"/>
                </a:lnTo>
                <a:lnTo>
                  <a:pt x="2162165" y="259720"/>
                </a:lnTo>
                <a:lnTo>
                  <a:pt x="2193925" y="213359"/>
                </a:lnTo>
                <a:lnTo>
                  <a:pt x="2219315" y="166390"/>
                </a:lnTo>
                <a:lnTo>
                  <a:pt x="2237725" y="122560"/>
                </a:lnTo>
                <a:lnTo>
                  <a:pt x="2246625" y="82570"/>
                </a:lnTo>
                <a:lnTo>
                  <a:pt x="2247265" y="64769"/>
                </a:lnTo>
                <a:lnTo>
                  <a:pt x="2245345" y="48920"/>
                </a:lnTo>
                <a:lnTo>
                  <a:pt x="2201545" y="24140"/>
                </a:lnTo>
                <a:lnTo>
                  <a:pt x="2119006" y="15239"/>
                </a:lnTo>
                <a:lnTo>
                  <a:pt x="2003425" y="8900"/>
                </a:lnTo>
                <a:lnTo>
                  <a:pt x="1863736" y="4450"/>
                </a:lnTo>
                <a:lnTo>
                  <a:pt x="1570366" y="640"/>
                </a:lnTo>
                <a:lnTo>
                  <a:pt x="1123956" y="640"/>
                </a:lnTo>
                <a:lnTo>
                  <a:pt x="932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3784610" y="6882750"/>
            <a:ext cx="23495" cy="635"/>
          </a:xfrm>
          <a:custGeom>
            <a:avLst/>
            <a:gdLst/>
            <a:ahLst/>
            <a:cxnLst/>
            <a:rect l="l" t="t" r="r" b="b"/>
            <a:pathLst>
              <a:path w="23495" h="634">
                <a:moveTo>
                  <a:pt x="0" y="320"/>
                </a:moveTo>
                <a:lnTo>
                  <a:pt x="23500" y="3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3784610" y="6398895"/>
            <a:ext cx="446405" cy="0"/>
          </a:xfrm>
          <a:custGeom>
            <a:avLst/>
            <a:gdLst/>
            <a:ahLst/>
            <a:cxnLst/>
            <a:rect l="l" t="t" r="r" b="b"/>
            <a:pathLst>
              <a:path w="446404">
                <a:moveTo>
                  <a:pt x="0" y="0"/>
                </a:moveTo>
                <a:lnTo>
                  <a:pt x="4464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2275840" y="5903601"/>
            <a:ext cx="3187689" cy="7835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939039" y="5561320"/>
            <a:ext cx="848358" cy="11772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745979" y="5506090"/>
            <a:ext cx="1284603" cy="4114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5055229" y="6157600"/>
            <a:ext cx="1197610" cy="658495"/>
          </a:xfrm>
          <a:custGeom>
            <a:avLst/>
            <a:gdLst/>
            <a:ahLst/>
            <a:cxnLst/>
            <a:rect l="l" t="t" r="r" b="b"/>
            <a:pathLst>
              <a:path w="1197610" h="658495">
                <a:moveTo>
                  <a:pt x="1022360" y="0"/>
                </a:moveTo>
                <a:lnTo>
                  <a:pt x="955060" y="16489"/>
                </a:lnTo>
                <a:lnTo>
                  <a:pt x="892820" y="30479"/>
                </a:lnTo>
                <a:lnTo>
                  <a:pt x="727709" y="65410"/>
                </a:lnTo>
                <a:lnTo>
                  <a:pt x="678179" y="77449"/>
                </a:lnTo>
                <a:lnTo>
                  <a:pt x="631210" y="89519"/>
                </a:lnTo>
                <a:lnTo>
                  <a:pt x="586099" y="103510"/>
                </a:lnTo>
                <a:lnTo>
                  <a:pt x="541660" y="119359"/>
                </a:lnTo>
                <a:lnTo>
                  <a:pt x="498469" y="138409"/>
                </a:lnTo>
                <a:lnTo>
                  <a:pt x="455310" y="160660"/>
                </a:lnTo>
                <a:lnTo>
                  <a:pt x="412120" y="187330"/>
                </a:lnTo>
                <a:lnTo>
                  <a:pt x="367680" y="218419"/>
                </a:lnTo>
                <a:lnTo>
                  <a:pt x="322600" y="254629"/>
                </a:lnTo>
                <a:lnTo>
                  <a:pt x="275600" y="297179"/>
                </a:lnTo>
                <a:lnTo>
                  <a:pt x="226710" y="346069"/>
                </a:lnTo>
                <a:lnTo>
                  <a:pt x="175259" y="401939"/>
                </a:lnTo>
                <a:lnTo>
                  <a:pt x="120030" y="465460"/>
                </a:lnTo>
                <a:lnTo>
                  <a:pt x="62240" y="537850"/>
                </a:lnTo>
                <a:lnTo>
                  <a:pt x="0" y="619109"/>
                </a:lnTo>
                <a:lnTo>
                  <a:pt x="5090" y="634349"/>
                </a:lnTo>
                <a:lnTo>
                  <a:pt x="44470" y="655960"/>
                </a:lnTo>
                <a:lnTo>
                  <a:pt x="73030" y="658489"/>
                </a:lnTo>
                <a:lnTo>
                  <a:pt x="82570" y="657849"/>
                </a:lnTo>
                <a:lnTo>
                  <a:pt x="86989" y="657849"/>
                </a:lnTo>
                <a:lnTo>
                  <a:pt x="448330" y="602620"/>
                </a:lnTo>
                <a:lnTo>
                  <a:pt x="539770" y="591190"/>
                </a:lnTo>
                <a:lnTo>
                  <a:pt x="593719" y="586099"/>
                </a:lnTo>
                <a:lnTo>
                  <a:pt x="691530" y="581009"/>
                </a:lnTo>
                <a:lnTo>
                  <a:pt x="719449" y="577839"/>
                </a:lnTo>
                <a:lnTo>
                  <a:pt x="777880" y="570219"/>
                </a:lnTo>
                <a:lnTo>
                  <a:pt x="838199" y="560069"/>
                </a:lnTo>
                <a:lnTo>
                  <a:pt x="897270" y="549280"/>
                </a:lnTo>
                <a:lnTo>
                  <a:pt x="953780" y="537850"/>
                </a:lnTo>
                <a:lnTo>
                  <a:pt x="1029340" y="521329"/>
                </a:lnTo>
                <a:lnTo>
                  <a:pt x="1103010" y="504169"/>
                </a:lnTo>
                <a:lnTo>
                  <a:pt x="1197620" y="134599"/>
                </a:lnTo>
                <a:lnTo>
                  <a:pt x="1124590" y="69220"/>
                </a:lnTo>
                <a:lnTo>
                  <a:pt x="1089019" y="38740"/>
                </a:lnTo>
                <a:lnTo>
                  <a:pt x="1058539" y="15880"/>
                </a:lnTo>
                <a:lnTo>
                  <a:pt x="1028699" y="2529"/>
                </a:lnTo>
                <a:lnTo>
                  <a:pt x="10223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5218419" y="7192640"/>
            <a:ext cx="972185" cy="400050"/>
          </a:xfrm>
          <a:custGeom>
            <a:avLst/>
            <a:gdLst/>
            <a:ahLst/>
            <a:cxnLst/>
            <a:rect l="l" t="t" r="r" b="b"/>
            <a:pathLst>
              <a:path w="972185" h="400050">
                <a:moveTo>
                  <a:pt x="972190" y="0"/>
                </a:moveTo>
                <a:lnTo>
                  <a:pt x="726460" y="23500"/>
                </a:lnTo>
                <a:lnTo>
                  <a:pt x="660410" y="31120"/>
                </a:lnTo>
                <a:lnTo>
                  <a:pt x="600730" y="38740"/>
                </a:lnTo>
                <a:lnTo>
                  <a:pt x="546750" y="47640"/>
                </a:lnTo>
                <a:lnTo>
                  <a:pt x="497860" y="56509"/>
                </a:lnTo>
                <a:lnTo>
                  <a:pt x="454030" y="67299"/>
                </a:lnTo>
                <a:lnTo>
                  <a:pt x="413400" y="79369"/>
                </a:lnTo>
                <a:lnTo>
                  <a:pt x="375300" y="93360"/>
                </a:lnTo>
                <a:lnTo>
                  <a:pt x="339730" y="109849"/>
                </a:lnTo>
                <a:lnTo>
                  <a:pt x="306080" y="128259"/>
                </a:lnTo>
                <a:lnTo>
                  <a:pt x="273070" y="149230"/>
                </a:lnTo>
                <a:lnTo>
                  <a:pt x="239420" y="173370"/>
                </a:lnTo>
                <a:lnTo>
                  <a:pt x="205739" y="201289"/>
                </a:lnTo>
                <a:lnTo>
                  <a:pt x="170200" y="232409"/>
                </a:lnTo>
                <a:lnTo>
                  <a:pt x="132740" y="267980"/>
                </a:lnTo>
                <a:lnTo>
                  <a:pt x="48280" y="351160"/>
                </a:lnTo>
                <a:lnTo>
                  <a:pt x="0" y="400049"/>
                </a:lnTo>
                <a:lnTo>
                  <a:pt x="344820" y="384169"/>
                </a:lnTo>
                <a:lnTo>
                  <a:pt x="485790" y="375300"/>
                </a:lnTo>
                <a:lnTo>
                  <a:pt x="558180" y="369569"/>
                </a:lnTo>
                <a:lnTo>
                  <a:pt x="615970" y="363870"/>
                </a:lnTo>
                <a:lnTo>
                  <a:pt x="662330" y="357499"/>
                </a:lnTo>
                <a:lnTo>
                  <a:pt x="715670" y="347350"/>
                </a:lnTo>
                <a:lnTo>
                  <a:pt x="759470" y="336560"/>
                </a:lnTo>
                <a:lnTo>
                  <a:pt x="792479" y="299709"/>
                </a:lnTo>
                <a:lnTo>
                  <a:pt x="819149" y="262889"/>
                </a:lnTo>
                <a:lnTo>
                  <a:pt x="847100" y="219699"/>
                </a:lnTo>
                <a:lnTo>
                  <a:pt x="875690" y="173370"/>
                </a:lnTo>
                <a:lnTo>
                  <a:pt x="902360" y="127010"/>
                </a:lnTo>
                <a:lnTo>
                  <a:pt x="927110" y="83179"/>
                </a:lnTo>
                <a:lnTo>
                  <a:pt x="967739" y="8260"/>
                </a:lnTo>
                <a:lnTo>
                  <a:pt x="9721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6063630" y="5983599"/>
            <a:ext cx="280669" cy="66802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926970" y="5828029"/>
            <a:ext cx="612138" cy="8699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939039" y="6254100"/>
            <a:ext cx="346710" cy="483870"/>
          </a:xfrm>
          <a:custGeom>
            <a:avLst/>
            <a:gdLst/>
            <a:ahLst/>
            <a:cxnLst/>
            <a:rect l="l" t="t" r="r" b="b"/>
            <a:pathLst>
              <a:path w="346710" h="483870">
                <a:moveTo>
                  <a:pt x="333359" y="0"/>
                </a:moveTo>
                <a:lnTo>
                  <a:pt x="0" y="483869"/>
                </a:lnTo>
                <a:lnTo>
                  <a:pt x="12070" y="469910"/>
                </a:lnTo>
                <a:lnTo>
                  <a:pt x="31729" y="447690"/>
                </a:lnTo>
                <a:lnTo>
                  <a:pt x="58399" y="416570"/>
                </a:lnTo>
                <a:lnTo>
                  <a:pt x="91439" y="379750"/>
                </a:lnTo>
                <a:lnTo>
                  <a:pt x="128899" y="338480"/>
                </a:lnTo>
                <a:lnTo>
                  <a:pt x="168889" y="295930"/>
                </a:lnTo>
                <a:lnTo>
                  <a:pt x="210190" y="254020"/>
                </a:lnTo>
                <a:lnTo>
                  <a:pt x="251459" y="214000"/>
                </a:lnTo>
                <a:lnTo>
                  <a:pt x="290200" y="179069"/>
                </a:lnTo>
                <a:lnTo>
                  <a:pt x="308609" y="164470"/>
                </a:lnTo>
                <a:lnTo>
                  <a:pt x="317479" y="154960"/>
                </a:lnTo>
                <a:lnTo>
                  <a:pt x="340979" y="124480"/>
                </a:lnTo>
                <a:lnTo>
                  <a:pt x="346709" y="98450"/>
                </a:lnTo>
                <a:lnTo>
                  <a:pt x="346709" y="87629"/>
                </a:lnTo>
                <a:lnTo>
                  <a:pt x="345429" y="74950"/>
                </a:lnTo>
                <a:lnTo>
                  <a:pt x="343540" y="60350"/>
                </a:lnTo>
                <a:lnTo>
                  <a:pt x="340979" y="43190"/>
                </a:lnTo>
                <a:lnTo>
                  <a:pt x="337809" y="22859"/>
                </a:lnTo>
                <a:lnTo>
                  <a:pt x="333359" y="0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5466709" y="5564490"/>
            <a:ext cx="324485" cy="464184"/>
          </a:xfrm>
          <a:custGeom>
            <a:avLst/>
            <a:gdLst/>
            <a:ahLst/>
            <a:cxnLst/>
            <a:rect l="l" t="t" r="r" b="b"/>
            <a:pathLst>
              <a:path w="324485" h="464185">
                <a:moveTo>
                  <a:pt x="324490" y="0"/>
                </a:moveTo>
                <a:lnTo>
                  <a:pt x="180350" y="187970"/>
                </a:lnTo>
                <a:lnTo>
                  <a:pt x="149230" y="233690"/>
                </a:lnTo>
                <a:lnTo>
                  <a:pt x="102229" y="304799"/>
                </a:lnTo>
                <a:lnTo>
                  <a:pt x="51450" y="382280"/>
                </a:lnTo>
                <a:lnTo>
                  <a:pt x="29839" y="415930"/>
                </a:lnTo>
                <a:lnTo>
                  <a:pt x="6370" y="452780"/>
                </a:lnTo>
                <a:lnTo>
                  <a:pt x="0" y="463570"/>
                </a:lnTo>
                <a:lnTo>
                  <a:pt x="116220" y="335920"/>
                </a:lnTo>
                <a:lnTo>
                  <a:pt x="3244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5723259" y="6155680"/>
            <a:ext cx="340995" cy="577850"/>
          </a:xfrm>
          <a:custGeom>
            <a:avLst/>
            <a:gdLst/>
            <a:ahLst/>
            <a:cxnLst/>
            <a:rect l="l" t="t" r="r" b="b"/>
            <a:pathLst>
              <a:path w="340995" h="577850">
                <a:moveTo>
                  <a:pt x="340979" y="0"/>
                </a:moveTo>
                <a:lnTo>
                  <a:pt x="0" y="577230"/>
                </a:lnTo>
                <a:lnTo>
                  <a:pt x="3169" y="574060"/>
                </a:lnTo>
                <a:lnTo>
                  <a:pt x="42550" y="532150"/>
                </a:lnTo>
                <a:lnTo>
                  <a:pt x="73030" y="497860"/>
                </a:lnTo>
                <a:lnTo>
                  <a:pt x="105399" y="459120"/>
                </a:lnTo>
                <a:lnTo>
                  <a:pt x="137159" y="417850"/>
                </a:lnTo>
                <a:lnTo>
                  <a:pt x="163829" y="377189"/>
                </a:lnTo>
                <a:lnTo>
                  <a:pt x="236860" y="235579"/>
                </a:lnTo>
                <a:lnTo>
                  <a:pt x="259079" y="191140"/>
                </a:lnTo>
                <a:lnTo>
                  <a:pt x="280659" y="146060"/>
                </a:lnTo>
                <a:lnTo>
                  <a:pt x="300989" y="102869"/>
                </a:lnTo>
                <a:lnTo>
                  <a:pt x="318759" y="62880"/>
                </a:lnTo>
                <a:lnTo>
                  <a:pt x="337169" y="13350"/>
                </a:lnTo>
                <a:lnTo>
                  <a:pt x="3409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4241810" y="6094720"/>
            <a:ext cx="1842134" cy="9258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5723259" y="6257300"/>
            <a:ext cx="301625" cy="475615"/>
          </a:xfrm>
          <a:custGeom>
            <a:avLst/>
            <a:gdLst/>
            <a:ahLst/>
            <a:cxnLst/>
            <a:rect l="l" t="t" r="r" b="b"/>
            <a:pathLst>
              <a:path w="301625" h="475615">
                <a:moveTo>
                  <a:pt x="301630" y="0"/>
                </a:moveTo>
                <a:lnTo>
                  <a:pt x="280659" y="44439"/>
                </a:lnTo>
                <a:lnTo>
                  <a:pt x="259079" y="89519"/>
                </a:lnTo>
                <a:lnTo>
                  <a:pt x="236860" y="133959"/>
                </a:lnTo>
                <a:lnTo>
                  <a:pt x="170169" y="263499"/>
                </a:lnTo>
                <a:lnTo>
                  <a:pt x="137159" y="316229"/>
                </a:lnTo>
                <a:lnTo>
                  <a:pt x="105399" y="357499"/>
                </a:lnTo>
                <a:lnTo>
                  <a:pt x="73030" y="396239"/>
                </a:lnTo>
                <a:lnTo>
                  <a:pt x="42550" y="430529"/>
                </a:lnTo>
                <a:lnTo>
                  <a:pt x="0" y="475609"/>
                </a:lnTo>
                <a:lnTo>
                  <a:pt x="180959" y="311779"/>
                </a:lnTo>
                <a:lnTo>
                  <a:pt x="30163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6024889" y="6155680"/>
            <a:ext cx="39370" cy="102235"/>
          </a:xfrm>
          <a:custGeom>
            <a:avLst/>
            <a:gdLst/>
            <a:ahLst/>
            <a:cxnLst/>
            <a:rect l="l" t="t" r="r" b="b"/>
            <a:pathLst>
              <a:path w="39370" h="102235">
                <a:moveTo>
                  <a:pt x="39349" y="0"/>
                </a:moveTo>
                <a:lnTo>
                  <a:pt x="0" y="101620"/>
                </a:lnTo>
                <a:lnTo>
                  <a:pt x="8869" y="82570"/>
                </a:lnTo>
                <a:lnTo>
                  <a:pt x="17129" y="62880"/>
                </a:lnTo>
                <a:lnTo>
                  <a:pt x="24109" y="45079"/>
                </a:lnTo>
                <a:lnTo>
                  <a:pt x="30479" y="27950"/>
                </a:lnTo>
                <a:lnTo>
                  <a:pt x="35539" y="13350"/>
                </a:lnTo>
                <a:lnTo>
                  <a:pt x="39349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5287640" y="6007739"/>
            <a:ext cx="439421" cy="83566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4939039" y="7151370"/>
            <a:ext cx="1057908" cy="71500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5164470" y="7193920"/>
            <a:ext cx="1062990" cy="427355"/>
          </a:xfrm>
          <a:custGeom>
            <a:avLst/>
            <a:gdLst/>
            <a:ahLst/>
            <a:cxnLst/>
            <a:rect l="l" t="t" r="r" b="b"/>
            <a:pathLst>
              <a:path w="1062989" h="427354">
                <a:moveTo>
                  <a:pt x="1041379" y="0"/>
                </a:moveTo>
                <a:lnTo>
                  <a:pt x="1026139" y="1889"/>
                </a:lnTo>
                <a:lnTo>
                  <a:pt x="1024889" y="3809"/>
                </a:lnTo>
                <a:lnTo>
                  <a:pt x="1014709" y="21579"/>
                </a:lnTo>
                <a:lnTo>
                  <a:pt x="985509" y="73030"/>
                </a:lnTo>
                <a:lnTo>
                  <a:pt x="958839" y="118109"/>
                </a:lnTo>
                <a:lnTo>
                  <a:pt x="928999" y="166999"/>
                </a:lnTo>
                <a:lnTo>
                  <a:pt x="897879" y="216529"/>
                </a:lnTo>
                <a:lnTo>
                  <a:pt x="868039" y="262249"/>
                </a:lnTo>
                <a:lnTo>
                  <a:pt x="840089" y="300349"/>
                </a:lnTo>
                <a:lnTo>
                  <a:pt x="808329" y="335279"/>
                </a:lnTo>
                <a:lnTo>
                  <a:pt x="768979" y="345429"/>
                </a:lnTo>
                <a:lnTo>
                  <a:pt x="715639" y="352409"/>
                </a:lnTo>
                <a:lnTo>
                  <a:pt x="673089" y="356219"/>
                </a:lnTo>
                <a:lnTo>
                  <a:pt x="614659" y="360669"/>
                </a:lnTo>
                <a:lnTo>
                  <a:pt x="26029" y="394319"/>
                </a:lnTo>
                <a:lnTo>
                  <a:pt x="0" y="427360"/>
                </a:lnTo>
                <a:lnTo>
                  <a:pt x="240639" y="422909"/>
                </a:lnTo>
                <a:lnTo>
                  <a:pt x="515599" y="412120"/>
                </a:lnTo>
                <a:lnTo>
                  <a:pt x="570219" y="408919"/>
                </a:lnTo>
                <a:lnTo>
                  <a:pt x="622919" y="405109"/>
                </a:lnTo>
                <a:lnTo>
                  <a:pt x="718169" y="396239"/>
                </a:lnTo>
                <a:lnTo>
                  <a:pt x="758799" y="391149"/>
                </a:lnTo>
                <a:lnTo>
                  <a:pt x="823569" y="379719"/>
                </a:lnTo>
                <a:lnTo>
                  <a:pt x="871849" y="349879"/>
                </a:lnTo>
                <a:lnTo>
                  <a:pt x="902329" y="314309"/>
                </a:lnTo>
                <a:lnTo>
                  <a:pt x="930889" y="269869"/>
                </a:lnTo>
                <a:lnTo>
                  <a:pt x="956919" y="219699"/>
                </a:lnTo>
                <a:lnTo>
                  <a:pt x="981699" y="168280"/>
                </a:lnTo>
                <a:lnTo>
                  <a:pt x="1003919" y="117469"/>
                </a:lnTo>
                <a:lnTo>
                  <a:pt x="1014069" y="94609"/>
                </a:lnTo>
                <a:lnTo>
                  <a:pt x="1023609" y="72389"/>
                </a:lnTo>
                <a:lnTo>
                  <a:pt x="1041379" y="35539"/>
                </a:lnTo>
                <a:lnTo>
                  <a:pt x="1062989" y="3809"/>
                </a:lnTo>
                <a:lnTo>
                  <a:pt x="1050919" y="640"/>
                </a:lnTo>
                <a:lnTo>
                  <a:pt x="10413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5753100" y="7269464"/>
            <a:ext cx="234949" cy="2343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5799459" y="7284081"/>
            <a:ext cx="85725" cy="8381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5882640" y="7391400"/>
            <a:ext cx="85725" cy="838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5926470" y="5429890"/>
            <a:ext cx="450215" cy="165735"/>
          </a:xfrm>
          <a:custGeom>
            <a:avLst/>
            <a:gdLst/>
            <a:ahLst/>
            <a:cxnLst/>
            <a:rect l="l" t="t" r="r" b="b"/>
            <a:pathLst>
              <a:path w="450214" h="165735">
                <a:moveTo>
                  <a:pt x="450189" y="0"/>
                </a:moveTo>
                <a:lnTo>
                  <a:pt x="412729" y="26029"/>
                </a:lnTo>
                <a:lnTo>
                  <a:pt x="368289" y="42550"/>
                </a:lnTo>
                <a:lnTo>
                  <a:pt x="319399" y="50779"/>
                </a:lnTo>
                <a:lnTo>
                  <a:pt x="266699" y="53980"/>
                </a:lnTo>
                <a:lnTo>
                  <a:pt x="186689" y="54589"/>
                </a:lnTo>
                <a:lnTo>
                  <a:pt x="160629" y="55229"/>
                </a:lnTo>
                <a:lnTo>
                  <a:pt x="111099" y="57790"/>
                </a:lnTo>
                <a:lnTo>
                  <a:pt x="66659" y="66019"/>
                </a:lnTo>
                <a:lnTo>
                  <a:pt x="29199" y="80650"/>
                </a:lnTo>
                <a:lnTo>
                  <a:pt x="0" y="106039"/>
                </a:lnTo>
                <a:lnTo>
                  <a:pt x="3809" y="115549"/>
                </a:lnTo>
                <a:lnTo>
                  <a:pt x="8869" y="123809"/>
                </a:lnTo>
                <a:lnTo>
                  <a:pt x="14599" y="133349"/>
                </a:lnTo>
                <a:lnTo>
                  <a:pt x="18409" y="146029"/>
                </a:lnTo>
                <a:lnTo>
                  <a:pt x="20939" y="165719"/>
                </a:lnTo>
                <a:lnTo>
                  <a:pt x="97779" y="156209"/>
                </a:lnTo>
                <a:lnTo>
                  <a:pt x="132709" y="153040"/>
                </a:lnTo>
                <a:lnTo>
                  <a:pt x="253349" y="144139"/>
                </a:lnTo>
                <a:lnTo>
                  <a:pt x="278739" y="141610"/>
                </a:lnTo>
                <a:lnTo>
                  <a:pt x="323849" y="134599"/>
                </a:lnTo>
                <a:lnTo>
                  <a:pt x="361949" y="123809"/>
                </a:lnTo>
                <a:lnTo>
                  <a:pt x="406389" y="95249"/>
                </a:lnTo>
                <a:lnTo>
                  <a:pt x="436869" y="46360"/>
                </a:lnTo>
                <a:lnTo>
                  <a:pt x="444489" y="24749"/>
                </a:lnTo>
                <a:lnTo>
                  <a:pt x="4501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6016630" y="5277490"/>
            <a:ext cx="359410" cy="208279"/>
          </a:xfrm>
          <a:custGeom>
            <a:avLst/>
            <a:gdLst/>
            <a:ahLst/>
            <a:cxnLst/>
            <a:rect l="l" t="t" r="r" b="b"/>
            <a:pathLst>
              <a:path w="359410" h="208279">
                <a:moveTo>
                  <a:pt x="140329" y="0"/>
                </a:moveTo>
                <a:lnTo>
                  <a:pt x="121919" y="0"/>
                </a:lnTo>
                <a:lnTo>
                  <a:pt x="69860" y="1249"/>
                </a:lnTo>
                <a:lnTo>
                  <a:pt x="24749" y="4450"/>
                </a:lnTo>
                <a:lnTo>
                  <a:pt x="0" y="6979"/>
                </a:lnTo>
                <a:lnTo>
                  <a:pt x="26029" y="10149"/>
                </a:lnTo>
                <a:lnTo>
                  <a:pt x="52059" y="12070"/>
                </a:lnTo>
                <a:lnTo>
                  <a:pt x="130820" y="15239"/>
                </a:lnTo>
                <a:lnTo>
                  <a:pt x="155569" y="17129"/>
                </a:lnTo>
                <a:lnTo>
                  <a:pt x="203819" y="21579"/>
                </a:lnTo>
                <a:lnTo>
                  <a:pt x="247649" y="30479"/>
                </a:lnTo>
                <a:lnTo>
                  <a:pt x="285749" y="45719"/>
                </a:lnTo>
                <a:lnTo>
                  <a:pt x="316229" y="69220"/>
                </a:lnTo>
                <a:lnTo>
                  <a:pt x="337809" y="102869"/>
                </a:lnTo>
                <a:lnTo>
                  <a:pt x="349239" y="148589"/>
                </a:lnTo>
                <a:lnTo>
                  <a:pt x="350519" y="176509"/>
                </a:lnTo>
                <a:lnTo>
                  <a:pt x="348599" y="208269"/>
                </a:lnTo>
                <a:lnTo>
                  <a:pt x="351160" y="200009"/>
                </a:lnTo>
                <a:lnTo>
                  <a:pt x="358780" y="159379"/>
                </a:lnTo>
                <a:lnTo>
                  <a:pt x="359420" y="147949"/>
                </a:lnTo>
                <a:lnTo>
                  <a:pt x="359420" y="135879"/>
                </a:lnTo>
                <a:lnTo>
                  <a:pt x="348599" y="88270"/>
                </a:lnTo>
                <a:lnTo>
                  <a:pt x="324490" y="53339"/>
                </a:lnTo>
                <a:lnTo>
                  <a:pt x="289559" y="27310"/>
                </a:lnTo>
                <a:lnTo>
                  <a:pt x="245120" y="12070"/>
                </a:lnTo>
                <a:lnTo>
                  <a:pt x="194309" y="3169"/>
                </a:lnTo>
                <a:lnTo>
                  <a:pt x="140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945489" y="5299695"/>
            <a:ext cx="394968" cy="14668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5847709" y="5303520"/>
            <a:ext cx="132715" cy="158750"/>
          </a:xfrm>
          <a:custGeom>
            <a:avLst/>
            <a:gdLst/>
            <a:ahLst/>
            <a:cxnLst/>
            <a:rect l="l" t="t" r="r" b="b"/>
            <a:pathLst>
              <a:path w="132714" h="158750">
                <a:moveTo>
                  <a:pt x="132100" y="0"/>
                </a:moveTo>
                <a:lnTo>
                  <a:pt x="88270" y="5699"/>
                </a:lnTo>
                <a:lnTo>
                  <a:pt x="42550" y="18409"/>
                </a:lnTo>
                <a:lnTo>
                  <a:pt x="9540" y="38099"/>
                </a:lnTo>
                <a:lnTo>
                  <a:pt x="0" y="45719"/>
                </a:lnTo>
                <a:lnTo>
                  <a:pt x="12710" y="55869"/>
                </a:lnTo>
                <a:lnTo>
                  <a:pt x="23500" y="64129"/>
                </a:lnTo>
                <a:lnTo>
                  <a:pt x="54620" y="92720"/>
                </a:lnTo>
                <a:lnTo>
                  <a:pt x="82570" y="128899"/>
                </a:lnTo>
                <a:lnTo>
                  <a:pt x="102229" y="158739"/>
                </a:lnTo>
                <a:lnTo>
                  <a:pt x="101620" y="156850"/>
                </a:lnTo>
                <a:lnTo>
                  <a:pt x="85100" y="114940"/>
                </a:lnTo>
                <a:lnTo>
                  <a:pt x="81930" y="81290"/>
                </a:lnTo>
                <a:lnTo>
                  <a:pt x="83179" y="69220"/>
                </a:lnTo>
                <a:lnTo>
                  <a:pt x="97170" y="33009"/>
                </a:lnTo>
                <a:lnTo>
                  <a:pt x="118109" y="10149"/>
                </a:lnTo>
                <a:lnTo>
                  <a:pt x="132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6036319" y="5423520"/>
            <a:ext cx="337185" cy="85090"/>
          </a:xfrm>
          <a:custGeom>
            <a:avLst/>
            <a:gdLst/>
            <a:ahLst/>
            <a:cxnLst/>
            <a:rect l="l" t="t" r="r" b="b"/>
            <a:pathLst>
              <a:path w="337185" h="85089">
                <a:moveTo>
                  <a:pt x="98419" y="0"/>
                </a:moveTo>
                <a:lnTo>
                  <a:pt x="51419" y="3809"/>
                </a:lnTo>
                <a:lnTo>
                  <a:pt x="9509" y="22859"/>
                </a:lnTo>
                <a:lnTo>
                  <a:pt x="0" y="47640"/>
                </a:lnTo>
                <a:lnTo>
                  <a:pt x="2529" y="55260"/>
                </a:lnTo>
                <a:lnTo>
                  <a:pt x="38099" y="79400"/>
                </a:lnTo>
                <a:lnTo>
                  <a:pt x="81899" y="83819"/>
                </a:lnTo>
                <a:lnTo>
                  <a:pt x="121279" y="85100"/>
                </a:lnTo>
                <a:lnTo>
                  <a:pt x="149839" y="85100"/>
                </a:lnTo>
                <a:lnTo>
                  <a:pt x="197479" y="83819"/>
                </a:lnTo>
                <a:lnTo>
                  <a:pt x="249539" y="80009"/>
                </a:lnTo>
                <a:lnTo>
                  <a:pt x="306049" y="74950"/>
                </a:lnTo>
                <a:lnTo>
                  <a:pt x="334639" y="34289"/>
                </a:lnTo>
                <a:lnTo>
                  <a:pt x="337169" y="1920"/>
                </a:lnTo>
                <a:lnTo>
                  <a:pt x="193669" y="1920"/>
                </a:lnTo>
                <a:lnTo>
                  <a:pt x="109209" y="640"/>
                </a:lnTo>
                <a:lnTo>
                  <a:pt x="98419" y="0"/>
                </a:lnTo>
                <a:close/>
              </a:path>
            </a:pathLst>
          </a:custGeom>
          <a:solidFill>
            <a:srgbClr val="F15C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6229989" y="5422575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>
                <a:moveTo>
                  <a:pt x="0" y="0"/>
                </a:moveTo>
                <a:lnTo>
                  <a:pt x="143499" y="0"/>
                </a:lnTo>
              </a:path>
            </a:pathLst>
          </a:custGeom>
          <a:ln w="7000">
            <a:solidFill>
              <a:srgbClr val="F15C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6036319" y="5419710"/>
            <a:ext cx="337185" cy="88900"/>
          </a:xfrm>
          <a:custGeom>
            <a:avLst/>
            <a:gdLst/>
            <a:ahLst/>
            <a:cxnLst/>
            <a:rect l="l" t="t" r="r" b="b"/>
            <a:pathLst>
              <a:path w="337185" h="88900">
                <a:moveTo>
                  <a:pt x="337169" y="0"/>
                </a:moveTo>
                <a:lnTo>
                  <a:pt x="332719" y="51450"/>
                </a:lnTo>
                <a:lnTo>
                  <a:pt x="286390" y="80650"/>
                </a:lnTo>
                <a:lnTo>
                  <a:pt x="231769" y="85100"/>
                </a:lnTo>
                <a:lnTo>
                  <a:pt x="180959" y="88270"/>
                </a:lnTo>
                <a:lnTo>
                  <a:pt x="135239" y="88910"/>
                </a:lnTo>
                <a:lnTo>
                  <a:pt x="121279" y="88910"/>
                </a:lnTo>
                <a:lnTo>
                  <a:pt x="81899" y="87629"/>
                </a:lnTo>
                <a:lnTo>
                  <a:pt x="38099" y="83210"/>
                </a:lnTo>
                <a:lnTo>
                  <a:pt x="2529" y="59070"/>
                </a:lnTo>
                <a:lnTo>
                  <a:pt x="0" y="51450"/>
                </a:lnTo>
                <a:lnTo>
                  <a:pt x="0" y="43190"/>
                </a:lnTo>
                <a:lnTo>
                  <a:pt x="33009" y="12070"/>
                </a:lnTo>
                <a:lnTo>
                  <a:pt x="78729" y="4450"/>
                </a:lnTo>
                <a:lnTo>
                  <a:pt x="120639" y="4450"/>
                </a:lnTo>
                <a:lnTo>
                  <a:pt x="146029" y="5090"/>
                </a:lnTo>
                <a:lnTo>
                  <a:pt x="160660" y="5090"/>
                </a:lnTo>
                <a:lnTo>
                  <a:pt x="176509" y="5730"/>
                </a:lnTo>
                <a:lnTo>
                  <a:pt x="193669" y="5730"/>
                </a:lnTo>
                <a:lnTo>
                  <a:pt x="212719" y="5730"/>
                </a:lnTo>
                <a:lnTo>
                  <a:pt x="255910" y="4450"/>
                </a:lnTo>
                <a:lnTo>
                  <a:pt x="307969" y="1920"/>
                </a:lnTo>
                <a:lnTo>
                  <a:pt x="337169" y="0"/>
                </a:lnTo>
                <a:close/>
              </a:path>
            </a:pathLst>
          </a:custGeom>
          <a:ln w="7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5196840" y="6754495"/>
            <a:ext cx="509906" cy="1416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4943490" y="7372990"/>
            <a:ext cx="179705" cy="165735"/>
          </a:xfrm>
          <a:custGeom>
            <a:avLst/>
            <a:gdLst/>
            <a:ahLst/>
            <a:cxnLst/>
            <a:rect l="l" t="t" r="r" b="b"/>
            <a:pathLst>
              <a:path w="179704" h="165734">
                <a:moveTo>
                  <a:pt x="169529" y="0"/>
                </a:moveTo>
                <a:lnTo>
                  <a:pt x="0" y="0"/>
                </a:lnTo>
                <a:lnTo>
                  <a:pt x="74919" y="1249"/>
                </a:lnTo>
                <a:lnTo>
                  <a:pt x="125089" y="5059"/>
                </a:lnTo>
                <a:lnTo>
                  <a:pt x="163189" y="19049"/>
                </a:lnTo>
                <a:lnTo>
                  <a:pt x="168249" y="36179"/>
                </a:lnTo>
                <a:lnTo>
                  <a:pt x="166359" y="46969"/>
                </a:lnTo>
                <a:lnTo>
                  <a:pt x="161269" y="60959"/>
                </a:lnTo>
                <a:lnTo>
                  <a:pt x="154929" y="76840"/>
                </a:lnTo>
                <a:lnTo>
                  <a:pt x="137159" y="115549"/>
                </a:lnTo>
                <a:lnTo>
                  <a:pt x="126979" y="139049"/>
                </a:lnTo>
                <a:lnTo>
                  <a:pt x="116189" y="165719"/>
                </a:lnTo>
                <a:lnTo>
                  <a:pt x="125089" y="152399"/>
                </a:lnTo>
                <a:lnTo>
                  <a:pt x="133349" y="139049"/>
                </a:lnTo>
                <a:lnTo>
                  <a:pt x="154929" y="99059"/>
                </a:lnTo>
                <a:lnTo>
                  <a:pt x="170809" y="61600"/>
                </a:lnTo>
                <a:lnTo>
                  <a:pt x="179679" y="22859"/>
                </a:lnTo>
                <a:lnTo>
                  <a:pt x="179679" y="16489"/>
                </a:lnTo>
                <a:lnTo>
                  <a:pt x="177789" y="10789"/>
                </a:lnTo>
                <a:lnTo>
                  <a:pt x="175869" y="6339"/>
                </a:lnTo>
                <a:lnTo>
                  <a:pt x="172699" y="2529"/>
                </a:lnTo>
                <a:lnTo>
                  <a:pt x="1695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4706630" y="7367260"/>
            <a:ext cx="406400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89" y="0"/>
                </a:lnTo>
              </a:path>
            </a:pathLst>
          </a:custGeom>
          <a:ln w="1522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2672083" y="6504950"/>
            <a:ext cx="2225040" cy="34290"/>
          </a:xfrm>
          <a:custGeom>
            <a:avLst/>
            <a:gdLst/>
            <a:ahLst/>
            <a:cxnLst/>
            <a:rect l="l" t="t" r="r" b="b"/>
            <a:pathLst>
              <a:path w="2225040" h="34290">
                <a:moveTo>
                  <a:pt x="1112526" y="609"/>
                </a:moveTo>
                <a:lnTo>
                  <a:pt x="0" y="6979"/>
                </a:lnTo>
                <a:lnTo>
                  <a:pt x="302894" y="22219"/>
                </a:lnTo>
                <a:lnTo>
                  <a:pt x="459735" y="26669"/>
                </a:lnTo>
                <a:lnTo>
                  <a:pt x="1085215" y="33649"/>
                </a:lnTo>
                <a:lnTo>
                  <a:pt x="1085215" y="34289"/>
                </a:lnTo>
                <a:lnTo>
                  <a:pt x="1139196" y="34289"/>
                </a:lnTo>
                <a:lnTo>
                  <a:pt x="1139196" y="33649"/>
                </a:lnTo>
                <a:lnTo>
                  <a:pt x="1759585" y="23469"/>
                </a:lnTo>
                <a:lnTo>
                  <a:pt x="2124065" y="12039"/>
                </a:lnTo>
                <a:lnTo>
                  <a:pt x="2225046" y="6979"/>
                </a:lnTo>
                <a:lnTo>
                  <a:pt x="1112526" y="609"/>
                </a:lnTo>
                <a:close/>
              </a:path>
              <a:path w="2225040" h="34290">
                <a:moveTo>
                  <a:pt x="1136026" y="0"/>
                </a:moveTo>
                <a:lnTo>
                  <a:pt x="1089025" y="0"/>
                </a:lnTo>
                <a:lnTo>
                  <a:pt x="1112526" y="609"/>
                </a:lnTo>
                <a:lnTo>
                  <a:pt x="11360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2729864" y="6628120"/>
            <a:ext cx="2065655" cy="37465"/>
          </a:xfrm>
          <a:custGeom>
            <a:avLst/>
            <a:gdLst/>
            <a:ahLst/>
            <a:cxnLst/>
            <a:rect l="l" t="t" r="r" b="b"/>
            <a:pathLst>
              <a:path w="2065654" h="37465">
                <a:moveTo>
                  <a:pt x="0" y="0"/>
                </a:moveTo>
                <a:lnTo>
                  <a:pt x="231135" y="19690"/>
                </a:lnTo>
                <a:lnTo>
                  <a:pt x="297810" y="24140"/>
                </a:lnTo>
                <a:lnTo>
                  <a:pt x="370194" y="27310"/>
                </a:lnTo>
                <a:lnTo>
                  <a:pt x="453405" y="29839"/>
                </a:lnTo>
                <a:lnTo>
                  <a:pt x="1024265" y="36850"/>
                </a:lnTo>
                <a:lnTo>
                  <a:pt x="1024265" y="37459"/>
                </a:lnTo>
                <a:lnTo>
                  <a:pt x="1085225" y="37459"/>
                </a:lnTo>
                <a:lnTo>
                  <a:pt x="1085225" y="36850"/>
                </a:lnTo>
                <a:lnTo>
                  <a:pt x="1461134" y="30479"/>
                </a:lnTo>
                <a:lnTo>
                  <a:pt x="1748805" y="20970"/>
                </a:lnTo>
                <a:lnTo>
                  <a:pt x="1950735" y="10789"/>
                </a:lnTo>
                <a:lnTo>
                  <a:pt x="2065035" y="3169"/>
                </a:lnTo>
                <a:lnTo>
                  <a:pt x="1054745" y="316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3784610" y="6629705"/>
            <a:ext cx="1054100" cy="0"/>
          </a:xfrm>
          <a:custGeom>
            <a:avLst/>
            <a:gdLst/>
            <a:ahLst/>
            <a:cxnLst/>
            <a:rect l="l" t="t" r="r" b="b"/>
            <a:pathLst>
              <a:path w="1054100">
                <a:moveTo>
                  <a:pt x="0" y="0"/>
                </a:moveTo>
                <a:lnTo>
                  <a:pt x="1054089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2814958" y="6738610"/>
            <a:ext cx="1724025" cy="61594"/>
          </a:xfrm>
          <a:custGeom>
            <a:avLst/>
            <a:gdLst/>
            <a:ahLst/>
            <a:cxnLst/>
            <a:rect l="l" t="t" r="r" b="b"/>
            <a:pathLst>
              <a:path w="1724025" h="61595">
                <a:moveTo>
                  <a:pt x="0" y="0"/>
                </a:moveTo>
                <a:lnTo>
                  <a:pt x="95249" y="20330"/>
                </a:lnTo>
                <a:lnTo>
                  <a:pt x="149851" y="31120"/>
                </a:lnTo>
                <a:lnTo>
                  <a:pt x="204465" y="38740"/>
                </a:lnTo>
                <a:lnTo>
                  <a:pt x="264801" y="45079"/>
                </a:lnTo>
                <a:lnTo>
                  <a:pt x="335270" y="49529"/>
                </a:lnTo>
                <a:lnTo>
                  <a:pt x="376540" y="51450"/>
                </a:lnTo>
                <a:lnTo>
                  <a:pt x="474991" y="54620"/>
                </a:lnTo>
                <a:lnTo>
                  <a:pt x="942340" y="60959"/>
                </a:lnTo>
                <a:lnTo>
                  <a:pt x="942340" y="61600"/>
                </a:lnTo>
                <a:lnTo>
                  <a:pt x="1193160" y="57149"/>
                </a:lnTo>
                <a:lnTo>
                  <a:pt x="1363970" y="51450"/>
                </a:lnTo>
                <a:lnTo>
                  <a:pt x="1509390" y="44470"/>
                </a:lnTo>
                <a:lnTo>
                  <a:pt x="1631310" y="36210"/>
                </a:lnTo>
                <a:lnTo>
                  <a:pt x="1724031" y="27950"/>
                </a:lnTo>
                <a:lnTo>
                  <a:pt x="946150" y="27950"/>
                </a:lnTo>
                <a:lnTo>
                  <a:pt x="760101" y="26669"/>
                </a:lnTo>
                <a:lnTo>
                  <a:pt x="382911" y="165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3784610" y="6799570"/>
            <a:ext cx="26670" cy="635"/>
          </a:xfrm>
          <a:custGeom>
            <a:avLst/>
            <a:gdLst/>
            <a:ahLst/>
            <a:cxnLst/>
            <a:rect l="l" t="t" r="r" b="b"/>
            <a:pathLst>
              <a:path w="26670" h="634">
                <a:moveTo>
                  <a:pt x="0" y="320"/>
                </a:moveTo>
                <a:lnTo>
                  <a:pt x="26669" y="32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4004950" y="6752585"/>
            <a:ext cx="748665" cy="0"/>
          </a:xfrm>
          <a:custGeom>
            <a:avLst/>
            <a:gdLst/>
            <a:ahLst/>
            <a:cxnLst/>
            <a:rect l="l" t="t" r="r" b="b"/>
            <a:pathLst>
              <a:path w="748664">
                <a:moveTo>
                  <a:pt x="0" y="0"/>
                </a:moveTo>
                <a:lnTo>
                  <a:pt x="748649" y="0"/>
                </a:lnTo>
              </a:path>
            </a:pathLst>
          </a:custGeom>
          <a:ln w="292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3761109" y="6765920"/>
            <a:ext cx="46990" cy="635"/>
          </a:xfrm>
          <a:custGeom>
            <a:avLst/>
            <a:gdLst/>
            <a:ahLst/>
            <a:cxnLst/>
            <a:rect l="l" t="t" r="r" b="b"/>
            <a:pathLst>
              <a:path w="46989" h="634">
                <a:moveTo>
                  <a:pt x="0" y="320"/>
                </a:moveTo>
                <a:lnTo>
                  <a:pt x="47000" y="32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6133459" y="6647170"/>
            <a:ext cx="154304" cy="3048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6193779" y="7123420"/>
            <a:ext cx="233679" cy="83185"/>
          </a:xfrm>
          <a:custGeom>
            <a:avLst/>
            <a:gdLst/>
            <a:ahLst/>
            <a:cxnLst/>
            <a:rect l="l" t="t" r="r" b="b"/>
            <a:pathLst>
              <a:path w="233679" h="83184">
                <a:moveTo>
                  <a:pt x="233690" y="0"/>
                </a:moveTo>
                <a:lnTo>
                  <a:pt x="192420" y="18409"/>
                </a:lnTo>
                <a:lnTo>
                  <a:pt x="155600" y="31120"/>
                </a:lnTo>
                <a:lnTo>
                  <a:pt x="107320" y="45719"/>
                </a:lnTo>
                <a:lnTo>
                  <a:pt x="68579" y="55260"/>
                </a:lnTo>
                <a:lnTo>
                  <a:pt x="24140" y="64129"/>
                </a:lnTo>
                <a:lnTo>
                  <a:pt x="0" y="67939"/>
                </a:lnTo>
                <a:lnTo>
                  <a:pt x="1920" y="74310"/>
                </a:lnTo>
                <a:lnTo>
                  <a:pt x="3200" y="80650"/>
                </a:lnTo>
                <a:lnTo>
                  <a:pt x="3200" y="82570"/>
                </a:lnTo>
                <a:lnTo>
                  <a:pt x="5090" y="82570"/>
                </a:lnTo>
                <a:lnTo>
                  <a:pt x="9540" y="80650"/>
                </a:lnTo>
                <a:lnTo>
                  <a:pt x="19049" y="78760"/>
                </a:lnTo>
                <a:lnTo>
                  <a:pt x="35570" y="77480"/>
                </a:lnTo>
                <a:lnTo>
                  <a:pt x="76840" y="73670"/>
                </a:lnTo>
                <a:lnTo>
                  <a:pt x="122560" y="67939"/>
                </a:lnTo>
                <a:lnTo>
                  <a:pt x="163829" y="56509"/>
                </a:lnTo>
                <a:lnTo>
                  <a:pt x="203850" y="28590"/>
                </a:lnTo>
                <a:lnTo>
                  <a:pt x="222900" y="10180"/>
                </a:lnTo>
                <a:lnTo>
                  <a:pt x="233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6174120" y="6658600"/>
            <a:ext cx="9525" cy="2540"/>
          </a:xfrm>
          <a:custGeom>
            <a:avLst/>
            <a:gdLst/>
            <a:ahLst/>
            <a:cxnLst/>
            <a:rect l="l" t="t" r="r" b="b"/>
            <a:pathLst>
              <a:path w="9525" h="2540">
                <a:moveTo>
                  <a:pt x="9509" y="0"/>
                </a:moveTo>
                <a:lnTo>
                  <a:pt x="4419" y="0"/>
                </a:lnTo>
                <a:lnTo>
                  <a:pt x="0" y="640"/>
                </a:lnTo>
                <a:lnTo>
                  <a:pt x="609" y="1920"/>
                </a:lnTo>
                <a:lnTo>
                  <a:pt x="4419" y="1280"/>
                </a:lnTo>
                <a:lnTo>
                  <a:pt x="9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6184269" y="6562100"/>
            <a:ext cx="260985" cy="96520"/>
          </a:xfrm>
          <a:custGeom>
            <a:avLst/>
            <a:gdLst/>
            <a:ahLst/>
            <a:cxnLst/>
            <a:rect l="l" t="t" r="r" b="b"/>
            <a:pathLst>
              <a:path w="260985" h="96520">
                <a:moveTo>
                  <a:pt x="260969" y="0"/>
                </a:moveTo>
                <a:lnTo>
                  <a:pt x="178429" y="35539"/>
                </a:lnTo>
                <a:lnTo>
                  <a:pt x="130180" y="52059"/>
                </a:lnTo>
                <a:lnTo>
                  <a:pt x="92080" y="62209"/>
                </a:lnTo>
                <a:lnTo>
                  <a:pt x="50170" y="72389"/>
                </a:lnTo>
                <a:lnTo>
                  <a:pt x="4450" y="80619"/>
                </a:lnTo>
                <a:lnTo>
                  <a:pt x="5699" y="87629"/>
                </a:lnTo>
                <a:lnTo>
                  <a:pt x="3809" y="93329"/>
                </a:lnTo>
                <a:lnTo>
                  <a:pt x="0" y="96499"/>
                </a:lnTo>
                <a:lnTo>
                  <a:pt x="4450" y="95859"/>
                </a:lnTo>
                <a:lnTo>
                  <a:pt x="58430" y="90799"/>
                </a:lnTo>
                <a:lnTo>
                  <a:pt x="99059" y="85069"/>
                </a:lnTo>
                <a:lnTo>
                  <a:pt x="140969" y="74279"/>
                </a:lnTo>
                <a:lnTo>
                  <a:pt x="180350" y="54589"/>
                </a:lnTo>
                <a:lnTo>
                  <a:pt x="215249" y="31729"/>
                </a:lnTo>
                <a:lnTo>
                  <a:pt x="2609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4283080" y="7604760"/>
            <a:ext cx="735330" cy="32384"/>
          </a:xfrm>
          <a:custGeom>
            <a:avLst/>
            <a:gdLst/>
            <a:ahLst/>
            <a:cxnLst/>
            <a:rect l="l" t="t" r="r" b="b"/>
            <a:pathLst>
              <a:path w="735329" h="32384">
                <a:moveTo>
                  <a:pt x="735329" y="0"/>
                </a:moveTo>
                <a:lnTo>
                  <a:pt x="0" y="25389"/>
                </a:lnTo>
                <a:lnTo>
                  <a:pt x="726429" y="32369"/>
                </a:lnTo>
                <a:lnTo>
                  <a:pt x="7353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2850510" y="7617470"/>
            <a:ext cx="1535430" cy="50165"/>
          </a:xfrm>
          <a:custGeom>
            <a:avLst/>
            <a:gdLst/>
            <a:ahLst/>
            <a:cxnLst/>
            <a:rect l="l" t="t" r="r" b="b"/>
            <a:pathLst>
              <a:path w="1535429" h="50165">
                <a:moveTo>
                  <a:pt x="0" y="0"/>
                </a:moveTo>
                <a:lnTo>
                  <a:pt x="909959" y="47618"/>
                </a:lnTo>
                <a:lnTo>
                  <a:pt x="909318" y="50154"/>
                </a:lnTo>
                <a:lnTo>
                  <a:pt x="934099" y="48880"/>
                </a:lnTo>
                <a:lnTo>
                  <a:pt x="958208" y="48880"/>
                </a:lnTo>
                <a:lnTo>
                  <a:pt x="958208" y="47618"/>
                </a:lnTo>
                <a:lnTo>
                  <a:pt x="1535439" y="17129"/>
                </a:lnTo>
                <a:lnTo>
                  <a:pt x="934099" y="171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3784610" y="7666351"/>
            <a:ext cx="24130" cy="1270"/>
          </a:xfrm>
          <a:custGeom>
            <a:avLst/>
            <a:gdLst/>
            <a:ahLst/>
            <a:cxnLst/>
            <a:rect l="l" t="t" r="r" b="b"/>
            <a:pathLst>
              <a:path w="24129" h="1270">
                <a:moveTo>
                  <a:pt x="0" y="637"/>
                </a:moveTo>
                <a:lnTo>
                  <a:pt x="24109" y="637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3784610" y="7626035"/>
            <a:ext cx="933450" cy="0"/>
          </a:xfrm>
          <a:custGeom>
            <a:avLst/>
            <a:gdLst/>
            <a:ahLst/>
            <a:cxnLst/>
            <a:rect l="l" t="t" r="r" b="b"/>
            <a:pathLst>
              <a:path w="933450">
                <a:moveTo>
                  <a:pt x="0" y="0"/>
                </a:moveTo>
                <a:lnTo>
                  <a:pt x="933449" y="0"/>
                </a:lnTo>
              </a:path>
            </a:pathLst>
          </a:custGeom>
          <a:ln w="18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2507610" y="7437120"/>
            <a:ext cx="2553970" cy="0"/>
          </a:xfrm>
          <a:custGeom>
            <a:avLst/>
            <a:gdLst/>
            <a:ahLst/>
            <a:cxnLst/>
            <a:rect l="l" t="t" r="r" b="b"/>
            <a:pathLst>
              <a:path w="2553970">
                <a:moveTo>
                  <a:pt x="0" y="0"/>
                </a:moveTo>
                <a:lnTo>
                  <a:pt x="2553349" y="0"/>
                </a:lnTo>
              </a:path>
            </a:pathLst>
          </a:custGeom>
          <a:ln w="229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2511420" y="7496160"/>
            <a:ext cx="2546985" cy="0"/>
          </a:xfrm>
          <a:custGeom>
            <a:avLst/>
            <a:gdLst/>
            <a:ahLst/>
            <a:cxnLst/>
            <a:rect l="l" t="t" r="r" b="b"/>
            <a:pathLst>
              <a:path w="2546985">
                <a:moveTo>
                  <a:pt x="0" y="0"/>
                </a:moveTo>
                <a:lnTo>
                  <a:pt x="2546369" y="0"/>
                </a:lnTo>
              </a:path>
            </a:pathLst>
          </a:custGeom>
          <a:ln w="2294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2508885" y="7548890"/>
            <a:ext cx="2550795" cy="0"/>
          </a:xfrm>
          <a:custGeom>
            <a:avLst/>
            <a:gdLst/>
            <a:ahLst/>
            <a:cxnLst/>
            <a:rect l="l" t="t" r="r" b="b"/>
            <a:pathLst>
              <a:path w="2550795">
                <a:moveTo>
                  <a:pt x="0" y="0"/>
                </a:moveTo>
                <a:lnTo>
                  <a:pt x="2550794" y="0"/>
                </a:lnTo>
              </a:path>
            </a:pathLst>
          </a:custGeom>
          <a:ln w="226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5487680" y="4988570"/>
            <a:ext cx="266700" cy="475615"/>
          </a:xfrm>
          <a:custGeom>
            <a:avLst/>
            <a:gdLst/>
            <a:ahLst/>
            <a:cxnLst/>
            <a:rect l="l" t="t" r="r" b="b"/>
            <a:pathLst>
              <a:path w="266700" h="475614">
                <a:moveTo>
                  <a:pt x="9509" y="0"/>
                </a:moveTo>
                <a:lnTo>
                  <a:pt x="0" y="35539"/>
                </a:lnTo>
                <a:lnTo>
                  <a:pt x="1249" y="38099"/>
                </a:lnTo>
                <a:lnTo>
                  <a:pt x="5699" y="43799"/>
                </a:lnTo>
                <a:lnTo>
                  <a:pt x="33009" y="83179"/>
                </a:lnTo>
                <a:lnTo>
                  <a:pt x="59679" y="123809"/>
                </a:lnTo>
                <a:lnTo>
                  <a:pt x="90159" y="172699"/>
                </a:lnTo>
                <a:lnTo>
                  <a:pt x="123169" y="227319"/>
                </a:lnTo>
                <a:lnTo>
                  <a:pt x="154929" y="285109"/>
                </a:lnTo>
                <a:lnTo>
                  <a:pt x="183520" y="343509"/>
                </a:lnTo>
                <a:lnTo>
                  <a:pt x="206989" y="400049"/>
                </a:lnTo>
                <a:lnTo>
                  <a:pt x="222869" y="452109"/>
                </a:lnTo>
                <a:lnTo>
                  <a:pt x="226679" y="475609"/>
                </a:lnTo>
                <a:lnTo>
                  <a:pt x="236860" y="457199"/>
                </a:lnTo>
                <a:lnTo>
                  <a:pt x="259720" y="408919"/>
                </a:lnTo>
                <a:lnTo>
                  <a:pt x="266699" y="365759"/>
                </a:lnTo>
                <a:lnTo>
                  <a:pt x="264779" y="350519"/>
                </a:lnTo>
                <a:lnTo>
                  <a:pt x="244480" y="299069"/>
                </a:lnTo>
                <a:lnTo>
                  <a:pt x="216529" y="255269"/>
                </a:lnTo>
                <a:lnTo>
                  <a:pt x="175900" y="201289"/>
                </a:lnTo>
                <a:lnTo>
                  <a:pt x="150479" y="169529"/>
                </a:lnTo>
                <a:lnTo>
                  <a:pt x="121279" y="133349"/>
                </a:lnTo>
                <a:lnTo>
                  <a:pt x="88270" y="93329"/>
                </a:lnTo>
                <a:lnTo>
                  <a:pt x="9509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1874519" y="4665329"/>
            <a:ext cx="3828415" cy="841375"/>
          </a:xfrm>
          <a:custGeom>
            <a:avLst/>
            <a:gdLst/>
            <a:ahLst/>
            <a:cxnLst/>
            <a:rect l="l" t="t" r="r" b="b"/>
            <a:pathLst>
              <a:path w="3828415" h="841375">
                <a:moveTo>
                  <a:pt x="1778629" y="0"/>
                </a:moveTo>
                <a:lnTo>
                  <a:pt x="1633209" y="0"/>
                </a:lnTo>
                <a:lnTo>
                  <a:pt x="1247150" y="5090"/>
                </a:lnTo>
                <a:lnTo>
                  <a:pt x="995684" y="13990"/>
                </a:lnTo>
                <a:lnTo>
                  <a:pt x="834389" y="22250"/>
                </a:lnTo>
                <a:lnTo>
                  <a:pt x="758820" y="27310"/>
                </a:lnTo>
                <a:lnTo>
                  <a:pt x="687074" y="33680"/>
                </a:lnTo>
                <a:lnTo>
                  <a:pt x="620399" y="40660"/>
                </a:lnTo>
                <a:lnTo>
                  <a:pt x="559439" y="48280"/>
                </a:lnTo>
                <a:lnTo>
                  <a:pt x="506099" y="56540"/>
                </a:lnTo>
                <a:lnTo>
                  <a:pt x="459735" y="66690"/>
                </a:lnTo>
                <a:lnTo>
                  <a:pt x="422279" y="76840"/>
                </a:lnTo>
                <a:lnTo>
                  <a:pt x="376559" y="101620"/>
                </a:lnTo>
                <a:lnTo>
                  <a:pt x="336554" y="152399"/>
                </a:lnTo>
                <a:lnTo>
                  <a:pt x="293369" y="214640"/>
                </a:lnTo>
                <a:lnTo>
                  <a:pt x="270509" y="249570"/>
                </a:lnTo>
                <a:lnTo>
                  <a:pt x="247649" y="286390"/>
                </a:lnTo>
                <a:lnTo>
                  <a:pt x="224789" y="324490"/>
                </a:lnTo>
                <a:lnTo>
                  <a:pt x="201929" y="363870"/>
                </a:lnTo>
                <a:lnTo>
                  <a:pt x="179700" y="403859"/>
                </a:lnTo>
                <a:lnTo>
                  <a:pt x="157484" y="444520"/>
                </a:lnTo>
                <a:lnTo>
                  <a:pt x="135885" y="485150"/>
                </a:lnTo>
                <a:lnTo>
                  <a:pt x="114930" y="525170"/>
                </a:lnTo>
                <a:lnTo>
                  <a:pt x="95249" y="565160"/>
                </a:lnTo>
                <a:lnTo>
                  <a:pt x="76199" y="603260"/>
                </a:lnTo>
                <a:lnTo>
                  <a:pt x="59054" y="640720"/>
                </a:lnTo>
                <a:lnTo>
                  <a:pt x="43184" y="676290"/>
                </a:lnTo>
                <a:lnTo>
                  <a:pt x="17775" y="740420"/>
                </a:lnTo>
                <a:lnTo>
                  <a:pt x="0" y="793760"/>
                </a:lnTo>
                <a:lnTo>
                  <a:pt x="21585" y="802020"/>
                </a:lnTo>
                <a:lnTo>
                  <a:pt x="66044" y="809000"/>
                </a:lnTo>
                <a:lnTo>
                  <a:pt x="130170" y="815339"/>
                </a:lnTo>
                <a:lnTo>
                  <a:pt x="212729" y="821070"/>
                </a:lnTo>
                <a:lnTo>
                  <a:pt x="310514" y="825520"/>
                </a:lnTo>
                <a:lnTo>
                  <a:pt x="421004" y="829330"/>
                </a:lnTo>
                <a:lnTo>
                  <a:pt x="670559" y="835030"/>
                </a:lnTo>
                <a:lnTo>
                  <a:pt x="1343649" y="840760"/>
                </a:lnTo>
                <a:lnTo>
                  <a:pt x="1466849" y="840760"/>
                </a:lnTo>
                <a:lnTo>
                  <a:pt x="2776849" y="839480"/>
                </a:lnTo>
                <a:lnTo>
                  <a:pt x="3286140" y="832500"/>
                </a:lnTo>
                <a:lnTo>
                  <a:pt x="3517910" y="825520"/>
                </a:lnTo>
                <a:lnTo>
                  <a:pt x="3615689" y="821070"/>
                </a:lnTo>
                <a:lnTo>
                  <a:pt x="3698229" y="815339"/>
                </a:lnTo>
                <a:lnTo>
                  <a:pt x="3762390" y="809000"/>
                </a:lnTo>
                <a:lnTo>
                  <a:pt x="3806829" y="802020"/>
                </a:lnTo>
                <a:lnTo>
                  <a:pt x="3828409" y="793760"/>
                </a:lnTo>
                <a:lnTo>
                  <a:pt x="3820789" y="769010"/>
                </a:lnTo>
                <a:lnTo>
                  <a:pt x="3799209" y="709940"/>
                </a:lnTo>
                <a:lnTo>
                  <a:pt x="3769370" y="640720"/>
                </a:lnTo>
                <a:lnTo>
                  <a:pt x="3752209" y="603260"/>
                </a:lnTo>
                <a:lnTo>
                  <a:pt x="3733159" y="565160"/>
                </a:lnTo>
                <a:lnTo>
                  <a:pt x="3713469" y="525170"/>
                </a:lnTo>
                <a:lnTo>
                  <a:pt x="3692529" y="485150"/>
                </a:lnTo>
                <a:lnTo>
                  <a:pt x="3670950" y="444520"/>
                </a:lnTo>
                <a:lnTo>
                  <a:pt x="3648699" y="403859"/>
                </a:lnTo>
                <a:lnTo>
                  <a:pt x="3626479" y="363870"/>
                </a:lnTo>
                <a:lnTo>
                  <a:pt x="3603619" y="324490"/>
                </a:lnTo>
                <a:lnTo>
                  <a:pt x="3580759" y="286390"/>
                </a:lnTo>
                <a:lnTo>
                  <a:pt x="3557899" y="249570"/>
                </a:lnTo>
                <a:lnTo>
                  <a:pt x="3535039" y="214640"/>
                </a:lnTo>
                <a:lnTo>
                  <a:pt x="3512819" y="182270"/>
                </a:lnTo>
                <a:lnTo>
                  <a:pt x="3471550" y="125120"/>
                </a:lnTo>
                <a:lnTo>
                  <a:pt x="3426470" y="85100"/>
                </a:lnTo>
                <a:lnTo>
                  <a:pt x="3384560" y="70500"/>
                </a:lnTo>
                <a:lnTo>
                  <a:pt x="3326770" y="57790"/>
                </a:lnTo>
                <a:lnTo>
                  <a:pt x="3256269" y="46360"/>
                </a:lnTo>
                <a:lnTo>
                  <a:pt x="3174370" y="36850"/>
                </a:lnTo>
                <a:lnTo>
                  <a:pt x="3083570" y="28590"/>
                </a:lnTo>
                <a:lnTo>
                  <a:pt x="2984510" y="21610"/>
                </a:lnTo>
                <a:lnTo>
                  <a:pt x="2881000" y="15880"/>
                </a:lnTo>
                <a:lnTo>
                  <a:pt x="2663830" y="7619"/>
                </a:lnTo>
                <a:lnTo>
                  <a:pt x="2346959" y="1280"/>
                </a:lnTo>
                <a:lnTo>
                  <a:pt x="1778629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3788419" y="5505450"/>
            <a:ext cx="862965" cy="0"/>
          </a:xfrm>
          <a:custGeom>
            <a:avLst/>
            <a:gdLst/>
            <a:ahLst/>
            <a:cxnLst/>
            <a:rect l="l" t="t" r="r" b="b"/>
            <a:pathLst>
              <a:path w="862964">
                <a:moveTo>
                  <a:pt x="0" y="0"/>
                </a:moveTo>
                <a:lnTo>
                  <a:pt x="862949" y="0"/>
                </a:lnTo>
              </a:path>
            </a:pathLst>
          </a:custGeom>
          <a:ln w="3175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3789060" y="4665650"/>
            <a:ext cx="375285" cy="0"/>
          </a:xfrm>
          <a:custGeom>
            <a:avLst/>
            <a:gdLst/>
            <a:ahLst/>
            <a:cxnLst/>
            <a:rect l="l" t="t" r="r" b="b"/>
            <a:pathLst>
              <a:path w="375285">
                <a:moveTo>
                  <a:pt x="0" y="0"/>
                </a:moveTo>
                <a:lnTo>
                  <a:pt x="375269" y="0"/>
                </a:lnTo>
              </a:path>
            </a:pathLst>
          </a:custGeom>
          <a:ln w="3175">
            <a:solidFill>
              <a:srgbClr val="1A1A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4913619" y="4705990"/>
            <a:ext cx="497840" cy="188595"/>
          </a:xfrm>
          <a:custGeom>
            <a:avLst/>
            <a:gdLst/>
            <a:ahLst/>
            <a:cxnLst/>
            <a:rect l="l" t="t" r="r" b="b"/>
            <a:pathLst>
              <a:path w="497839" h="188595">
                <a:moveTo>
                  <a:pt x="2560" y="0"/>
                </a:moveTo>
                <a:lnTo>
                  <a:pt x="0" y="0"/>
                </a:lnTo>
                <a:lnTo>
                  <a:pt x="88270" y="8260"/>
                </a:lnTo>
                <a:lnTo>
                  <a:pt x="128930" y="13959"/>
                </a:lnTo>
                <a:lnTo>
                  <a:pt x="169560" y="20299"/>
                </a:lnTo>
                <a:lnTo>
                  <a:pt x="216560" y="29199"/>
                </a:lnTo>
                <a:lnTo>
                  <a:pt x="361949" y="60319"/>
                </a:lnTo>
                <a:lnTo>
                  <a:pt x="398800" y="78089"/>
                </a:lnTo>
                <a:lnTo>
                  <a:pt x="436260" y="111739"/>
                </a:lnTo>
                <a:lnTo>
                  <a:pt x="468020" y="148589"/>
                </a:lnTo>
                <a:lnTo>
                  <a:pt x="494050" y="184129"/>
                </a:lnTo>
                <a:lnTo>
                  <a:pt x="497220" y="188579"/>
                </a:lnTo>
                <a:lnTo>
                  <a:pt x="487679" y="172090"/>
                </a:lnTo>
                <a:lnTo>
                  <a:pt x="466100" y="135879"/>
                </a:lnTo>
                <a:lnTo>
                  <a:pt x="441959" y="104759"/>
                </a:lnTo>
                <a:lnTo>
                  <a:pt x="401970" y="69220"/>
                </a:lnTo>
                <a:lnTo>
                  <a:pt x="363870" y="53339"/>
                </a:lnTo>
                <a:lnTo>
                  <a:pt x="315620" y="39989"/>
                </a:lnTo>
                <a:lnTo>
                  <a:pt x="261640" y="28559"/>
                </a:lnTo>
                <a:lnTo>
                  <a:pt x="205130" y="19690"/>
                </a:lnTo>
                <a:lnTo>
                  <a:pt x="149230" y="12070"/>
                </a:lnTo>
                <a:lnTo>
                  <a:pt x="74310" y="5059"/>
                </a:lnTo>
                <a:lnTo>
                  <a:pt x="35570" y="1889"/>
                </a:lnTo>
                <a:lnTo>
                  <a:pt x="2560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5219059" y="5103479"/>
            <a:ext cx="508000" cy="412750"/>
          </a:xfrm>
          <a:custGeom>
            <a:avLst/>
            <a:gdLst/>
            <a:ahLst/>
            <a:cxnLst/>
            <a:rect l="l" t="t" r="r" b="b"/>
            <a:pathLst>
              <a:path w="508000" h="412750">
                <a:moveTo>
                  <a:pt x="349270" y="0"/>
                </a:moveTo>
                <a:lnTo>
                  <a:pt x="0" y="407060"/>
                </a:lnTo>
                <a:lnTo>
                  <a:pt x="282580" y="412760"/>
                </a:lnTo>
                <a:lnTo>
                  <a:pt x="362590" y="410870"/>
                </a:lnTo>
                <a:lnTo>
                  <a:pt x="400690" y="407060"/>
                </a:lnTo>
                <a:lnTo>
                  <a:pt x="441959" y="398160"/>
                </a:lnTo>
                <a:lnTo>
                  <a:pt x="483229" y="376580"/>
                </a:lnTo>
                <a:lnTo>
                  <a:pt x="507370" y="344180"/>
                </a:lnTo>
                <a:lnTo>
                  <a:pt x="508010" y="324490"/>
                </a:lnTo>
                <a:lnTo>
                  <a:pt x="505480" y="304190"/>
                </a:lnTo>
                <a:lnTo>
                  <a:pt x="494050" y="259079"/>
                </a:lnTo>
                <a:lnTo>
                  <a:pt x="475000" y="210830"/>
                </a:lnTo>
                <a:lnTo>
                  <a:pt x="451500" y="163220"/>
                </a:lnTo>
                <a:lnTo>
                  <a:pt x="426079" y="117500"/>
                </a:lnTo>
                <a:lnTo>
                  <a:pt x="400690" y="75590"/>
                </a:lnTo>
                <a:lnTo>
                  <a:pt x="378470" y="41300"/>
                </a:lnTo>
                <a:lnTo>
                  <a:pt x="354970" y="7619"/>
                </a:lnTo>
                <a:lnTo>
                  <a:pt x="3492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4191639" y="4592330"/>
            <a:ext cx="975994" cy="46990"/>
          </a:xfrm>
          <a:custGeom>
            <a:avLst/>
            <a:gdLst/>
            <a:ahLst/>
            <a:cxnLst/>
            <a:rect l="l" t="t" r="r" b="b"/>
            <a:pathLst>
              <a:path w="975995" h="46989">
                <a:moveTo>
                  <a:pt x="874379" y="0"/>
                </a:moveTo>
                <a:lnTo>
                  <a:pt x="0" y="0"/>
                </a:lnTo>
                <a:lnTo>
                  <a:pt x="367649" y="3809"/>
                </a:lnTo>
                <a:lnTo>
                  <a:pt x="553090" y="9509"/>
                </a:lnTo>
                <a:lnTo>
                  <a:pt x="640720" y="13319"/>
                </a:lnTo>
                <a:lnTo>
                  <a:pt x="800099" y="23469"/>
                </a:lnTo>
                <a:lnTo>
                  <a:pt x="868679" y="30479"/>
                </a:lnTo>
                <a:lnTo>
                  <a:pt x="927719" y="38099"/>
                </a:lnTo>
                <a:lnTo>
                  <a:pt x="976000" y="46969"/>
                </a:lnTo>
                <a:lnTo>
                  <a:pt x="946160" y="31729"/>
                </a:lnTo>
                <a:lnTo>
                  <a:pt x="892820" y="6979"/>
                </a:lnTo>
                <a:lnTo>
                  <a:pt x="8743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3787139" y="4531979"/>
            <a:ext cx="1278890" cy="62230"/>
          </a:xfrm>
          <a:custGeom>
            <a:avLst/>
            <a:gdLst/>
            <a:ahLst/>
            <a:cxnLst/>
            <a:rect l="l" t="t" r="r" b="b"/>
            <a:pathLst>
              <a:path w="1278889" h="62229">
                <a:moveTo>
                  <a:pt x="0" y="0"/>
                </a:moveTo>
                <a:lnTo>
                  <a:pt x="0" y="62240"/>
                </a:lnTo>
                <a:lnTo>
                  <a:pt x="1278879" y="60350"/>
                </a:lnTo>
                <a:lnTo>
                  <a:pt x="1181099" y="31760"/>
                </a:lnTo>
                <a:lnTo>
                  <a:pt x="1101730" y="20970"/>
                </a:lnTo>
                <a:lnTo>
                  <a:pt x="1053480" y="16520"/>
                </a:lnTo>
                <a:lnTo>
                  <a:pt x="998219" y="12710"/>
                </a:lnTo>
                <a:lnTo>
                  <a:pt x="934090" y="9540"/>
                </a:lnTo>
                <a:lnTo>
                  <a:pt x="861059" y="701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2494919" y="7649200"/>
            <a:ext cx="2068195" cy="59055"/>
          </a:xfrm>
          <a:custGeom>
            <a:avLst/>
            <a:gdLst/>
            <a:ahLst/>
            <a:cxnLst/>
            <a:rect l="l" t="t" r="r" b="b"/>
            <a:pathLst>
              <a:path w="2068195" h="59054">
                <a:moveTo>
                  <a:pt x="0" y="0"/>
                </a:moveTo>
                <a:lnTo>
                  <a:pt x="18406" y="27950"/>
                </a:lnTo>
                <a:lnTo>
                  <a:pt x="1270000" y="57799"/>
                </a:lnTo>
                <a:lnTo>
                  <a:pt x="1270000" y="59061"/>
                </a:lnTo>
                <a:lnTo>
                  <a:pt x="1289691" y="58430"/>
                </a:lnTo>
                <a:lnTo>
                  <a:pt x="1309381" y="58430"/>
                </a:lnTo>
                <a:lnTo>
                  <a:pt x="1309381" y="57799"/>
                </a:lnTo>
                <a:lnTo>
                  <a:pt x="2068180" y="39380"/>
                </a:lnTo>
                <a:lnTo>
                  <a:pt x="1289691" y="393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3784610" y="7707630"/>
            <a:ext cx="19685" cy="635"/>
          </a:xfrm>
          <a:custGeom>
            <a:avLst/>
            <a:gdLst/>
            <a:ahLst/>
            <a:cxnLst/>
            <a:rect l="l" t="t" r="r" b="b"/>
            <a:pathLst>
              <a:path w="19685" h="634">
                <a:moveTo>
                  <a:pt x="0" y="315"/>
                </a:moveTo>
                <a:lnTo>
                  <a:pt x="19690" y="31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3784610" y="7649200"/>
            <a:ext cx="1289685" cy="39370"/>
          </a:xfrm>
          <a:custGeom>
            <a:avLst/>
            <a:gdLst/>
            <a:ahLst/>
            <a:cxnLst/>
            <a:rect l="l" t="t" r="r" b="b"/>
            <a:pathLst>
              <a:path w="1289685" h="39370">
                <a:moveTo>
                  <a:pt x="1289669" y="0"/>
                </a:moveTo>
                <a:lnTo>
                  <a:pt x="0" y="39380"/>
                </a:lnTo>
                <a:lnTo>
                  <a:pt x="778489" y="39380"/>
                </a:lnTo>
                <a:lnTo>
                  <a:pt x="1271259" y="27950"/>
                </a:lnTo>
                <a:lnTo>
                  <a:pt x="12896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5142859" y="7611740"/>
            <a:ext cx="922655" cy="65405"/>
          </a:xfrm>
          <a:custGeom>
            <a:avLst/>
            <a:gdLst/>
            <a:ahLst/>
            <a:cxnLst/>
            <a:rect l="l" t="t" r="r" b="b"/>
            <a:pathLst>
              <a:path w="922654" h="65404">
                <a:moveTo>
                  <a:pt x="922660" y="0"/>
                </a:moveTo>
                <a:lnTo>
                  <a:pt x="21610" y="43181"/>
                </a:lnTo>
                <a:lnTo>
                  <a:pt x="0" y="65410"/>
                </a:lnTo>
                <a:lnTo>
                  <a:pt x="922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6018519" y="7219950"/>
            <a:ext cx="386080" cy="574040"/>
          </a:xfrm>
          <a:custGeom>
            <a:avLst/>
            <a:gdLst/>
            <a:ahLst/>
            <a:cxnLst/>
            <a:rect l="l" t="t" r="r" b="b"/>
            <a:pathLst>
              <a:path w="386079" h="574040">
                <a:moveTo>
                  <a:pt x="386090" y="0"/>
                </a:moveTo>
                <a:lnTo>
                  <a:pt x="341650" y="29839"/>
                </a:lnTo>
                <a:lnTo>
                  <a:pt x="320680" y="62240"/>
                </a:lnTo>
                <a:lnTo>
                  <a:pt x="302270" y="103510"/>
                </a:lnTo>
                <a:lnTo>
                  <a:pt x="282580" y="154289"/>
                </a:lnTo>
                <a:lnTo>
                  <a:pt x="271790" y="182879"/>
                </a:lnTo>
                <a:lnTo>
                  <a:pt x="243839" y="245729"/>
                </a:lnTo>
                <a:lnTo>
                  <a:pt x="226710" y="280019"/>
                </a:lnTo>
                <a:lnTo>
                  <a:pt x="206380" y="316870"/>
                </a:lnTo>
                <a:lnTo>
                  <a:pt x="182879" y="354970"/>
                </a:lnTo>
                <a:lnTo>
                  <a:pt x="155600" y="395599"/>
                </a:lnTo>
                <a:lnTo>
                  <a:pt x="123840" y="437519"/>
                </a:lnTo>
                <a:lnTo>
                  <a:pt x="87629" y="481334"/>
                </a:lnTo>
                <a:lnTo>
                  <a:pt x="46360" y="527054"/>
                </a:lnTo>
                <a:lnTo>
                  <a:pt x="0" y="574035"/>
                </a:lnTo>
                <a:lnTo>
                  <a:pt x="55900" y="538484"/>
                </a:lnTo>
                <a:lnTo>
                  <a:pt x="102260" y="508004"/>
                </a:lnTo>
                <a:lnTo>
                  <a:pt x="142250" y="478785"/>
                </a:lnTo>
                <a:lnTo>
                  <a:pt x="177180" y="448305"/>
                </a:lnTo>
                <a:lnTo>
                  <a:pt x="210830" y="412120"/>
                </a:lnTo>
                <a:lnTo>
                  <a:pt x="246400" y="368289"/>
                </a:lnTo>
                <a:lnTo>
                  <a:pt x="271790" y="333359"/>
                </a:lnTo>
                <a:lnTo>
                  <a:pt x="298460" y="292089"/>
                </a:lnTo>
                <a:lnTo>
                  <a:pt x="320039" y="253989"/>
                </a:lnTo>
                <a:lnTo>
                  <a:pt x="336560" y="219059"/>
                </a:lnTo>
                <a:lnTo>
                  <a:pt x="354329" y="170809"/>
                </a:lnTo>
                <a:lnTo>
                  <a:pt x="365759" y="125089"/>
                </a:lnTo>
                <a:lnTo>
                  <a:pt x="373379" y="80009"/>
                </a:lnTo>
                <a:lnTo>
                  <a:pt x="380390" y="33009"/>
                </a:lnTo>
                <a:lnTo>
                  <a:pt x="382920" y="17129"/>
                </a:lnTo>
                <a:lnTo>
                  <a:pt x="386090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3999219" y="4699010"/>
            <a:ext cx="1569720" cy="840740"/>
          </a:xfrm>
          <a:custGeom>
            <a:avLst/>
            <a:gdLst/>
            <a:ahLst/>
            <a:cxnLst/>
            <a:rect l="l" t="t" r="r" b="b"/>
            <a:pathLst>
              <a:path w="1569720" h="840739">
                <a:moveTo>
                  <a:pt x="417850" y="0"/>
                </a:moveTo>
                <a:lnTo>
                  <a:pt x="382280" y="29839"/>
                </a:lnTo>
                <a:lnTo>
                  <a:pt x="349270" y="65379"/>
                </a:lnTo>
                <a:lnTo>
                  <a:pt x="316870" y="105399"/>
                </a:lnTo>
                <a:lnTo>
                  <a:pt x="286390" y="149199"/>
                </a:lnTo>
                <a:lnTo>
                  <a:pt x="257190" y="196199"/>
                </a:lnTo>
                <a:lnTo>
                  <a:pt x="229880" y="245729"/>
                </a:lnTo>
                <a:lnTo>
                  <a:pt x="203850" y="297179"/>
                </a:lnTo>
                <a:lnTo>
                  <a:pt x="179710" y="349239"/>
                </a:lnTo>
                <a:lnTo>
                  <a:pt x="157490" y="401939"/>
                </a:lnTo>
                <a:lnTo>
                  <a:pt x="136550" y="453999"/>
                </a:lnTo>
                <a:lnTo>
                  <a:pt x="117500" y="505449"/>
                </a:lnTo>
                <a:lnTo>
                  <a:pt x="100340" y="554339"/>
                </a:lnTo>
                <a:lnTo>
                  <a:pt x="84460" y="601339"/>
                </a:lnTo>
                <a:lnTo>
                  <a:pt x="71140" y="644499"/>
                </a:lnTo>
                <a:lnTo>
                  <a:pt x="59070" y="683879"/>
                </a:lnTo>
                <a:lnTo>
                  <a:pt x="40660" y="748009"/>
                </a:lnTo>
                <a:lnTo>
                  <a:pt x="29870" y="787389"/>
                </a:lnTo>
                <a:lnTo>
                  <a:pt x="27950" y="796289"/>
                </a:lnTo>
                <a:lnTo>
                  <a:pt x="17160" y="804519"/>
                </a:lnTo>
                <a:lnTo>
                  <a:pt x="8260" y="811529"/>
                </a:lnTo>
                <a:lnTo>
                  <a:pt x="1920" y="817869"/>
                </a:lnTo>
                <a:lnTo>
                  <a:pt x="0" y="823569"/>
                </a:lnTo>
                <a:lnTo>
                  <a:pt x="2560" y="828019"/>
                </a:lnTo>
                <a:lnTo>
                  <a:pt x="48280" y="837559"/>
                </a:lnTo>
                <a:lnTo>
                  <a:pt x="118750" y="840089"/>
                </a:lnTo>
                <a:lnTo>
                  <a:pt x="168280" y="840729"/>
                </a:lnTo>
                <a:lnTo>
                  <a:pt x="1219840" y="811529"/>
                </a:lnTo>
                <a:lnTo>
                  <a:pt x="1569110" y="404469"/>
                </a:lnTo>
                <a:lnTo>
                  <a:pt x="1517020" y="345429"/>
                </a:lnTo>
                <a:lnTo>
                  <a:pt x="1373520" y="179679"/>
                </a:lnTo>
                <a:lnTo>
                  <a:pt x="1332250" y="130149"/>
                </a:lnTo>
                <a:lnTo>
                  <a:pt x="1291589" y="80619"/>
                </a:lnTo>
                <a:lnTo>
                  <a:pt x="1271930" y="55869"/>
                </a:lnTo>
                <a:lnTo>
                  <a:pt x="1251600" y="51419"/>
                </a:lnTo>
                <a:lnTo>
                  <a:pt x="1205240" y="43159"/>
                </a:lnTo>
                <a:lnTo>
                  <a:pt x="1151260" y="35539"/>
                </a:lnTo>
                <a:lnTo>
                  <a:pt x="1089050" y="29199"/>
                </a:lnTo>
                <a:lnTo>
                  <a:pt x="976640" y="20939"/>
                </a:lnTo>
                <a:lnTo>
                  <a:pt x="840760" y="13319"/>
                </a:lnTo>
                <a:lnTo>
                  <a:pt x="4178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1845311" y="5483235"/>
            <a:ext cx="3617610" cy="21018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1781809" y="5561320"/>
            <a:ext cx="848358" cy="11772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1315724" y="6157600"/>
            <a:ext cx="1198245" cy="657860"/>
          </a:xfrm>
          <a:custGeom>
            <a:avLst/>
            <a:gdLst/>
            <a:ahLst/>
            <a:cxnLst/>
            <a:rect l="l" t="t" r="r" b="b"/>
            <a:pathLst>
              <a:path w="1198245" h="657859">
                <a:moveTo>
                  <a:pt x="175259" y="0"/>
                </a:moveTo>
                <a:lnTo>
                  <a:pt x="139695" y="15880"/>
                </a:lnTo>
                <a:lnTo>
                  <a:pt x="108584" y="38740"/>
                </a:lnTo>
                <a:lnTo>
                  <a:pt x="73651" y="69220"/>
                </a:lnTo>
                <a:lnTo>
                  <a:pt x="0" y="134599"/>
                </a:lnTo>
                <a:lnTo>
                  <a:pt x="66674" y="497189"/>
                </a:lnTo>
                <a:lnTo>
                  <a:pt x="168270" y="521329"/>
                </a:lnTo>
                <a:lnTo>
                  <a:pt x="243839" y="537850"/>
                </a:lnTo>
                <a:lnTo>
                  <a:pt x="300989" y="549280"/>
                </a:lnTo>
                <a:lnTo>
                  <a:pt x="360044" y="560069"/>
                </a:lnTo>
                <a:lnTo>
                  <a:pt x="419730" y="570219"/>
                </a:lnTo>
                <a:lnTo>
                  <a:pt x="478154" y="577839"/>
                </a:lnTo>
                <a:lnTo>
                  <a:pt x="568320" y="584179"/>
                </a:lnTo>
                <a:lnTo>
                  <a:pt x="603884" y="586099"/>
                </a:lnTo>
                <a:lnTo>
                  <a:pt x="657855" y="591190"/>
                </a:lnTo>
                <a:lnTo>
                  <a:pt x="749926" y="602620"/>
                </a:lnTo>
                <a:lnTo>
                  <a:pt x="1110614" y="657849"/>
                </a:lnTo>
                <a:lnTo>
                  <a:pt x="1115055" y="657849"/>
                </a:lnTo>
                <a:lnTo>
                  <a:pt x="1168395" y="652150"/>
                </a:lnTo>
                <a:lnTo>
                  <a:pt x="1198244" y="619109"/>
                </a:lnTo>
                <a:lnTo>
                  <a:pt x="1136010" y="537850"/>
                </a:lnTo>
                <a:lnTo>
                  <a:pt x="1077586" y="465460"/>
                </a:lnTo>
                <a:lnTo>
                  <a:pt x="1022984" y="401939"/>
                </a:lnTo>
                <a:lnTo>
                  <a:pt x="970906" y="346069"/>
                </a:lnTo>
                <a:lnTo>
                  <a:pt x="922019" y="297179"/>
                </a:lnTo>
                <a:lnTo>
                  <a:pt x="875025" y="254629"/>
                </a:lnTo>
                <a:lnTo>
                  <a:pt x="829936" y="218419"/>
                </a:lnTo>
                <a:lnTo>
                  <a:pt x="786121" y="187330"/>
                </a:lnTo>
                <a:lnTo>
                  <a:pt x="742306" y="160660"/>
                </a:lnTo>
                <a:lnTo>
                  <a:pt x="699134" y="138409"/>
                </a:lnTo>
                <a:lnTo>
                  <a:pt x="655950" y="119359"/>
                </a:lnTo>
                <a:lnTo>
                  <a:pt x="612135" y="103510"/>
                </a:lnTo>
                <a:lnTo>
                  <a:pt x="566415" y="89519"/>
                </a:lnTo>
                <a:lnTo>
                  <a:pt x="519421" y="77449"/>
                </a:lnTo>
                <a:lnTo>
                  <a:pt x="470534" y="65410"/>
                </a:lnTo>
                <a:lnTo>
                  <a:pt x="305430" y="30479"/>
                </a:lnTo>
                <a:lnTo>
                  <a:pt x="242565" y="16489"/>
                </a:lnTo>
                <a:lnTo>
                  <a:pt x="1752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1378589" y="7192640"/>
            <a:ext cx="971550" cy="400050"/>
          </a:xfrm>
          <a:custGeom>
            <a:avLst/>
            <a:gdLst/>
            <a:ahLst/>
            <a:cxnLst/>
            <a:rect l="l" t="t" r="r" b="b"/>
            <a:pathLst>
              <a:path w="971550" h="400050">
                <a:moveTo>
                  <a:pt x="0" y="0"/>
                </a:moveTo>
                <a:lnTo>
                  <a:pt x="24121" y="45719"/>
                </a:lnTo>
                <a:lnTo>
                  <a:pt x="44445" y="83179"/>
                </a:lnTo>
                <a:lnTo>
                  <a:pt x="69210" y="127010"/>
                </a:lnTo>
                <a:lnTo>
                  <a:pt x="96511" y="173370"/>
                </a:lnTo>
                <a:lnTo>
                  <a:pt x="124455" y="219699"/>
                </a:lnTo>
                <a:lnTo>
                  <a:pt x="153030" y="262889"/>
                </a:lnTo>
                <a:lnTo>
                  <a:pt x="179069" y="299709"/>
                </a:lnTo>
                <a:lnTo>
                  <a:pt x="212716" y="336560"/>
                </a:lnTo>
                <a:lnTo>
                  <a:pt x="255900" y="347350"/>
                </a:lnTo>
                <a:lnTo>
                  <a:pt x="309871" y="357499"/>
                </a:lnTo>
                <a:lnTo>
                  <a:pt x="356234" y="363870"/>
                </a:lnTo>
                <a:lnTo>
                  <a:pt x="414015" y="369569"/>
                </a:lnTo>
                <a:lnTo>
                  <a:pt x="485774" y="375300"/>
                </a:lnTo>
                <a:lnTo>
                  <a:pt x="626744" y="384169"/>
                </a:lnTo>
                <a:lnTo>
                  <a:pt x="971549" y="400049"/>
                </a:lnTo>
                <a:lnTo>
                  <a:pt x="923281" y="351160"/>
                </a:lnTo>
                <a:lnTo>
                  <a:pt x="879466" y="307329"/>
                </a:lnTo>
                <a:lnTo>
                  <a:pt x="838830" y="267980"/>
                </a:lnTo>
                <a:lnTo>
                  <a:pt x="801361" y="232409"/>
                </a:lnTo>
                <a:lnTo>
                  <a:pt x="766440" y="201289"/>
                </a:lnTo>
                <a:lnTo>
                  <a:pt x="732150" y="173370"/>
                </a:lnTo>
                <a:lnTo>
                  <a:pt x="699134" y="149230"/>
                </a:lnTo>
                <a:lnTo>
                  <a:pt x="666106" y="128259"/>
                </a:lnTo>
                <a:lnTo>
                  <a:pt x="631816" y="109849"/>
                </a:lnTo>
                <a:lnTo>
                  <a:pt x="596264" y="93360"/>
                </a:lnTo>
                <a:lnTo>
                  <a:pt x="558795" y="79369"/>
                </a:lnTo>
                <a:lnTo>
                  <a:pt x="518159" y="67299"/>
                </a:lnTo>
                <a:lnTo>
                  <a:pt x="473701" y="56509"/>
                </a:lnTo>
                <a:lnTo>
                  <a:pt x="424814" y="47640"/>
                </a:lnTo>
                <a:lnTo>
                  <a:pt x="371474" y="38740"/>
                </a:lnTo>
                <a:lnTo>
                  <a:pt x="311776" y="31120"/>
                </a:lnTo>
                <a:lnTo>
                  <a:pt x="245101" y="235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1224280" y="5983599"/>
            <a:ext cx="280669" cy="66802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2029459" y="5828029"/>
            <a:ext cx="612138" cy="8699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2282820" y="6254100"/>
            <a:ext cx="347345" cy="483870"/>
          </a:xfrm>
          <a:custGeom>
            <a:avLst/>
            <a:gdLst/>
            <a:ahLst/>
            <a:cxnLst/>
            <a:rect l="l" t="t" r="r" b="b"/>
            <a:pathLst>
              <a:path w="347344" h="483870">
                <a:moveTo>
                  <a:pt x="13334" y="0"/>
                </a:moveTo>
                <a:lnTo>
                  <a:pt x="5714" y="43190"/>
                </a:lnTo>
                <a:lnTo>
                  <a:pt x="0" y="87629"/>
                </a:lnTo>
                <a:lnTo>
                  <a:pt x="0" y="98450"/>
                </a:lnTo>
                <a:lnTo>
                  <a:pt x="1274" y="107960"/>
                </a:lnTo>
                <a:lnTo>
                  <a:pt x="21598" y="146700"/>
                </a:lnTo>
                <a:lnTo>
                  <a:pt x="56519" y="179069"/>
                </a:lnTo>
                <a:lnTo>
                  <a:pt x="75569" y="196230"/>
                </a:lnTo>
                <a:lnTo>
                  <a:pt x="116204" y="233690"/>
                </a:lnTo>
                <a:lnTo>
                  <a:pt x="157484" y="274960"/>
                </a:lnTo>
                <a:lnTo>
                  <a:pt x="198119" y="317510"/>
                </a:lnTo>
                <a:lnTo>
                  <a:pt x="236863" y="359420"/>
                </a:lnTo>
                <a:lnTo>
                  <a:pt x="272414" y="398800"/>
                </a:lnTo>
                <a:lnTo>
                  <a:pt x="347353" y="483869"/>
                </a:lnTo>
                <a:lnTo>
                  <a:pt x="13334" y="0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1777364" y="5564490"/>
            <a:ext cx="324485" cy="464184"/>
          </a:xfrm>
          <a:custGeom>
            <a:avLst/>
            <a:gdLst/>
            <a:ahLst/>
            <a:cxnLst/>
            <a:rect l="l" t="t" r="r" b="b"/>
            <a:pathLst>
              <a:path w="324485" h="464185">
                <a:moveTo>
                  <a:pt x="0" y="0"/>
                </a:moveTo>
                <a:lnTo>
                  <a:pt x="208275" y="335920"/>
                </a:lnTo>
                <a:lnTo>
                  <a:pt x="324480" y="463570"/>
                </a:lnTo>
                <a:lnTo>
                  <a:pt x="322575" y="459760"/>
                </a:lnTo>
                <a:lnTo>
                  <a:pt x="295274" y="415930"/>
                </a:lnTo>
                <a:lnTo>
                  <a:pt x="273045" y="382280"/>
                </a:lnTo>
                <a:lnTo>
                  <a:pt x="222884" y="304799"/>
                </a:lnTo>
                <a:lnTo>
                  <a:pt x="175259" y="233690"/>
                </a:lnTo>
                <a:lnTo>
                  <a:pt x="151125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1504319" y="6155680"/>
            <a:ext cx="341630" cy="577850"/>
          </a:xfrm>
          <a:custGeom>
            <a:avLst/>
            <a:gdLst/>
            <a:ahLst/>
            <a:cxnLst/>
            <a:rect l="l" t="t" r="r" b="b"/>
            <a:pathLst>
              <a:path w="341630" h="577850">
                <a:moveTo>
                  <a:pt x="0" y="0"/>
                </a:moveTo>
                <a:lnTo>
                  <a:pt x="15239" y="45079"/>
                </a:lnTo>
                <a:lnTo>
                  <a:pt x="31110" y="82570"/>
                </a:lnTo>
                <a:lnTo>
                  <a:pt x="50160" y="124480"/>
                </a:lnTo>
                <a:lnTo>
                  <a:pt x="71115" y="168920"/>
                </a:lnTo>
                <a:lnTo>
                  <a:pt x="115561" y="257830"/>
                </a:lnTo>
                <a:lnTo>
                  <a:pt x="171449" y="365119"/>
                </a:lnTo>
                <a:lnTo>
                  <a:pt x="177164" y="377189"/>
                </a:lnTo>
                <a:lnTo>
                  <a:pt x="204465" y="417850"/>
                </a:lnTo>
                <a:lnTo>
                  <a:pt x="235576" y="459120"/>
                </a:lnTo>
                <a:lnTo>
                  <a:pt x="268604" y="497860"/>
                </a:lnTo>
                <a:lnTo>
                  <a:pt x="298441" y="532150"/>
                </a:lnTo>
                <a:lnTo>
                  <a:pt x="329564" y="564520"/>
                </a:lnTo>
                <a:lnTo>
                  <a:pt x="341625" y="5772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1484628" y="6094720"/>
            <a:ext cx="1842135" cy="9258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1543680" y="6257300"/>
            <a:ext cx="302260" cy="475615"/>
          </a:xfrm>
          <a:custGeom>
            <a:avLst/>
            <a:gdLst/>
            <a:ahLst/>
            <a:cxnLst/>
            <a:rect l="l" t="t" r="r" b="b"/>
            <a:pathLst>
              <a:path w="302260" h="475615">
                <a:moveTo>
                  <a:pt x="0" y="0"/>
                </a:moveTo>
                <a:lnTo>
                  <a:pt x="121289" y="311779"/>
                </a:lnTo>
                <a:lnTo>
                  <a:pt x="302264" y="475609"/>
                </a:lnTo>
                <a:lnTo>
                  <a:pt x="299084" y="472439"/>
                </a:lnTo>
                <a:lnTo>
                  <a:pt x="290203" y="462899"/>
                </a:lnTo>
                <a:lnTo>
                  <a:pt x="259079" y="430529"/>
                </a:lnTo>
                <a:lnTo>
                  <a:pt x="229243" y="396239"/>
                </a:lnTo>
                <a:lnTo>
                  <a:pt x="196214" y="357499"/>
                </a:lnTo>
                <a:lnTo>
                  <a:pt x="165104" y="316229"/>
                </a:lnTo>
                <a:lnTo>
                  <a:pt x="137803" y="275569"/>
                </a:lnTo>
                <a:lnTo>
                  <a:pt x="132088" y="263499"/>
                </a:lnTo>
                <a:lnTo>
                  <a:pt x="86999" y="177149"/>
                </a:lnTo>
                <a:lnTo>
                  <a:pt x="43184" y="89519"/>
                </a:lnTo>
                <a:lnTo>
                  <a:pt x="20954" y="44439"/>
                </a:lnTo>
                <a:lnTo>
                  <a:pt x="643" y="1249"/>
                </a:lnTo>
                <a:lnTo>
                  <a:pt x="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1504319" y="6155680"/>
            <a:ext cx="39370" cy="102235"/>
          </a:xfrm>
          <a:custGeom>
            <a:avLst/>
            <a:gdLst/>
            <a:ahLst/>
            <a:cxnLst/>
            <a:rect l="l" t="t" r="r" b="b"/>
            <a:pathLst>
              <a:path w="39369" h="102235">
                <a:moveTo>
                  <a:pt x="0" y="0"/>
                </a:moveTo>
                <a:lnTo>
                  <a:pt x="15239" y="45079"/>
                </a:lnTo>
                <a:lnTo>
                  <a:pt x="31110" y="82570"/>
                </a:lnTo>
                <a:lnTo>
                  <a:pt x="39361" y="101620"/>
                </a:lnTo>
                <a:lnTo>
                  <a:pt x="0" y="0"/>
                </a:lnTo>
                <a:close/>
              </a:path>
            </a:pathLst>
          </a:custGeom>
          <a:solidFill>
            <a:srgbClr val="9797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1841500" y="6007739"/>
            <a:ext cx="439421" cy="83566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1572258" y="7151370"/>
            <a:ext cx="1057908" cy="71500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1341119" y="7193920"/>
            <a:ext cx="1062990" cy="427355"/>
          </a:xfrm>
          <a:custGeom>
            <a:avLst/>
            <a:gdLst/>
            <a:ahLst/>
            <a:cxnLst/>
            <a:rect l="l" t="t" r="r" b="b"/>
            <a:pathLst>
              <a:path w="1062989" h="427354">
                <a:moveTo>
                  <a:pt x="21585" y="0"/>
                </a:moveTo>
                <a:lnTo>
                  <a:pt x="12060" y="640"/>
                </a:lnTo>
                <a:lnTo>
                  <a:pt x="0" y="3809"/>
                </a:lnTo>
                <a:lnTo>
                  <a:pt x="6989" y="10789"/>
                </a:lnTo>
                <a:lnTo>
                  <a:pt x="13965" y="21579"/>
                </a:lnTo>
                <a:lnTo>
                  <a:pt x="39374" y="72389"/>
                </a:lnTo>
                <a:lnTo>
                  <a:pt x="59685" y="118109"/>
                </a:lnTo>
                <a:lnTo>
                  <a:pt x="70484" y="142219"/>
                </a:lnTo>
                <a:lnTo>
                  <a:pt x="93344" y="194309"/>
                </a:lnTo>
                <a:lnTo>
                  <a:pt x="118740" y="245089"/>
                </a:lnTo>
                <a:lnTo>
                  <a:pt x="146054" y="292729"/>
                </a:lnTo>
                <a:lnTo>
                  <a:pt x="175890" y="333359"/>
                </a:lnTo>
                <a:lnTo>
                  <a:pt x="207014" y="363839"/>
                </a:lnTo>
                <a:lnTo>
                  <a:pt x="268604" y="385450"/>
                </a:lnTo>
                <a:lnTo>
                  <a:pt x="345435" y="396239"/>
                </a:lnTo>
                <a:lnTo>
                  <a:pt x="440685" y="405109"/>
                </a:lnTo>
                <a:lnTo>
                  <a:pt x="492764" y="408919"/>
                </a:lnTo>
                <a:lnTo>
                  <a:pt x="547365" y="412120"/>
                </a:lnTo>
                <a:lnTo>
                  <a:pt x="822329" y="422909"/>
                </a:lnTo>
                <a:lnTo>
                  <a:pt x="1062989" y="427360"/>
                </a:lnTo>
                <a:lnTo>
                  <a:pt x="1036950" y="394319"/>
                </a:lnTo>
                <a:lnTo>
                  <a:pt x="448305" y="360669"/>
                </a:lnTo>
                <a:lnTo>
                  <a:pt x="389894" y="356219"/>
                </a:lnTo>
                <a:lnTo>
                  <a:pt x="347984" y="352409"/>
                </a:lnTo>
                <a:lnTo>
                  <a:pt x="304799" y="347350"/>
                </a:lnTo>
                <a:lnTo>
                  <a:pt x="261615" y="339089"/>
                </a:lnTo>
                <a:lnTo>
                  <a:pt x="222884" y="300349"/>
                </a:lnTo>
                <a:lnTo>
                  <a:pt x="195584" y="262249"/>
                </a:lnTo>
                <a:lnTo>
                  <a:pt x="165104" y="216529"/>
                </a:lnTo>
                <a:lnTo>
                  <a:pt x="133980" y="166999"/>
                </a:lnTo>
                <a:lnTo>
                  <a:pt x="104144" y="117469"/>
                </a:lnTo>
                <a:lnTo>
                  <a:pt x="78104" y="73030"/>
                </a:lnTo>
                <a:lnTo>
                  <a:pt x="56519" y="35539"/>
                </a:lnTo>
                <a:lnTo>
                  <a:pt x="36825" y="1889"/>
                </a:lnTo>
                <a:lnTo>
                  <a:pt x="215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1581150" y="7269464"/>
            <a:ext cx="234949" cy="2343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1684020" y="7284081"/>
            <a:ext cx="85725" cy="8381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1600833" y="7391400"/>
            <a:ext cx="85725" cy="838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1191899" y="5429890"/>
            <a:ext cx="450215" cy="165735"/>
          </a:xfrm>
          <a:custGeom>
            <a:avLst/>
            <a:gdLst/>
            <a:ahLst/>
            <a:cxnLst/>
            <a:rect l="l" t="t" r="r" b="b"/>
            <a:pathLst>
              <a:path w="450214" h="165735">
                <a:moveTo>
                  <a:pt x="0" y="0"/>
                </a:moveTo>
                <a:lnTo>
                  <a:pt x="13334" y="46360"/>
                </a:lnTo>
                <a:lnTo>
                  <a:pt x="32384" y="81259"/>
                </a:lnTo>
                <a:lnTo>
                  <a:pt x="71746" y="116189"/>
                </a:lnTo>
                <a:lnTo>
                  <a:pt x="126360" y="134599"/>
                </a:lnTo>
                <a:lnTo>
                  <a:pt x="171449" y="141610"/>
                </a:lnTo>
                <a:lnTo>
                  <a:pt x="317491" y="153040"/>
                </a:lnTo>
                <a:lnTo>
                  <a:pt x="352424" y="156209"/>
                </a:lnTo>
                <a:lnTo>
                  <a:pt x="429255" y="165719"/>
                </a:lnTo>
                <a:lnTo>
                  <a:pt x="431791" y="146029"/>
                </a:lnTo>
                <a:lnTo>
                  <a:pt x="436244" y="133349"/>
                </a:lnTo>
                <a:lnTo>
                  <a:pt x="441316" y="123809"/>
                </a:lnTo>
                <a:lnTo>
                  <a:pt x="446400" y="115549"/>
                </a:lnTo>
                <a:lnTo>
                  <a:pt x="450210" y="106039"/>
                </a:lnTo>
                <a:lnTo>
                  <a:pt x="421635" y="80650"/>
                </a:lnTo>
                <a:lnTo>
                  <a:pt x="383535" y="66019"/>
                </a:lnTo>
                <a:lnTo>
                  <a:pt x="339089" y="57790"/>
                </a:lnTo>
                <a:lnTo>
                  <a:pt x="289559" y="55229"/>
                </a:lnTo>
                <a:lnTo>
                  <a:pt x="210180" y="54589"/>
                </a:lnTo>
                <a:lnTo>
                  <a:pt x="183510" y="53980"/>
                </a:lnTo>
                <a:lnTo>
                  <a:pt x="131444" y="50779"/>
                </a:lnTo>
                <a:lnTo>
                  <a:pt x="81914" y="42550"/>
                </a:lnTo>
                <a:lnTo>
                  <a:pt x="37456" y="26029"/>
                </a:lnTo>
                <a:lnTo>
                  <a:pt x="17775" y="145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1192530" y="5277490"/>
            <a:ext cx="360045" cy="208279"/>
          </a:xfrm>
          <a:custGeom>
            <a:avLst/>
            <a:gdLst/>
            <a:ahLst/>
            <a:cxnLst/>
            <a:rect l="l" t="t" r="r" b="b"/>
            <a:pathLst>
              <a:path w="360044" h="208279">
                <a:moveTo>
                  <a:pt x="255269" y="0"/>
                </a:moveTo>
                <a:lnTo>
                  <a:pt x="237494" y="0"/>
                </a:lnTo>
                <a:lnTo>
                  <a:pt x="183510" y="1889"/>
                </a:lnTo>
                <a:lnTo>
                  <a:pt x="130814" y="8869"/>
                </a:lnTo>
                <a:lnTo>
                  <a:pt x="83819" y="21579"/>
                </a:lnTo>
                <a:lnTo>
                  <a:pt x="46994" y="41909"/>
                </a:lnTo>
                <a:lnTo>
                  <a:pt x="17144" y="76199"/>
                </a:lnTo>
                <a:lnTo>
                  <a:pt x="3179" y="112379"/>
                </a:lnTo>
                <a:lnTo>
                  <a:pt x="0" y="147949"/>
                </a:lnTo>
                <a:lnTo>
                  <a:pt x="630" y="159379"/>
                </a:lnTo>
                <a:lnTo>
                  <a:pt x="8894" y="200009"/>
                </a:lnTo>
                <a:lnTo>
                  <a:pt x="10799" y="208269"/>
                </a:lnTo>
                <a:lnTo>
                  <a:pt x="8894" y="176509"/>
                </a:lnTo>
                <a:lnTo>
                  <a:pt x="10799" y="148589"/>
                </a:lnTo>
                <a:lnTo>
                  <a:pt x="22229" y="102869"/>
                </a:lnTo>
                <a:lnTo>
                  <a:pt x="43814" y="69220"/>
                </a:lnTo>
                <a:lnTo>
                  <a:pt x="74294" y="45719"/>
                </a:lnTo>
                <a:lnTo>
                  <a:pt x="111764" y="30479"/>
                </a:lnTo>
                <a:lnTo>
                  <a:pt x="155579" y="21579"/>
                </a:lnTo>
                <a:lnTo>
                  <a:pt x="203834" y="17129"/>
                </a:lnTo>
                <a:lnTo>
                  <a:pt x="307335" y="12070"/>
                </a:lnTo>
                <a:lnTo>
                  <a:pt x="334005" y="10149"/>
                </a:lnTo>
                <a:lnTo>
                  <a:pt x="360044" y="6979"/>
                </a:lnTo>
                <a:lnTo>
                  <a:pt x="335279" y="4450"/>
                </a:lnTo>
                <a:lnTo>
                  <a:pt x="289559" y="1249"/>
                </a:lnTo>
                <a:lnTo>
                  <a:pt x="255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1228091" y="5299695"/>
            <a:ext cx="394968" cy="14668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1588769" y="5303520"/>
            <a:ext cx="132080" cy="158750"/>
          </a:xfrm>
          <a:custGeom>
            <a:avLst/>
            <a:gdLst/>
            <a:ahLst/>
            <a:cxnLst/>
            <a:rect l="l" t="t" r="r" b="b"/>
            <a:pathLst>
              <a:path w="132080" h="158750">
                <a:moveTo>
                  <a:pt x="0" y="0"/>
                </a:moveTo>
                <a:lnTo>
                  <a:pt x="34920" y="33009"/>
                </a:lnTo>
                <a:lnTo>
                  <a:pt x="48899" y="69220"/>
                </a:lnTo>
                <a:lnTo>
                  <a:pt x="50160" y="81290"/>
                </a:lnTo>
                <a:lnTo>
                  <a:pt x="50160" y="92720"/>
                </a:lnTo>
                <a:lnTo>
                  <a:pt x="41279" y="133349"/>
                </a:lnTo>
                <a:lnTo>
                  <a:pt x="29849" y="158739"/>
                </a:lnTo>
                <a:lnTo>
                  <a:pt x="40635" y="142859"/>
                </a:lnTo>
                <a:lnTo>
                  <a:pt x="64769" y="107960"/>
                </a:lnTo>
                <a:lnTo>
                  <a:pt x="91439" y="78729"/>
                </a:lnTo>
                <a:lnTo>
                  <a:pt x="132075" y="45719"/>
                </a:lnTo>
                <a:lnTo>
                  <a:pt x="127634" y="41909"/>
                </a:lnTo>
                <a:lnTo>
                  <a:pt x="89534" y="18409"/>
                </a:lnTo>
                <a:lnTo>
                  <a:pt x="43814" y="5699"/>
                </a:lnTo>
                <a:lnTo>
                  <a:pt x="23490" y="252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1195065" y="5419710"/>
            <a:ext cx="337185" cy="88900"/>
          </a:xfrm>
          <a:custGeom>
            <a:avLst/>
            <a:gdLst/>
            <a:ahLst/>
            <a:cxnLst/>
            <a:rect l="l" t="t" r="r" b="b"/>
            <a:pathLst>
              <a:path w="337184" h="88900">
                <a:moveTo>
                  <a:pt x="0" y="0"/>
                </a:moveTo>
                <a:lnTo>
                  <a:pt x="5084" y="51450"/>
                </a:lnTo>
                <a:lnTo>
                  <a:pt x="50804" y="80650"/>
                </a:lnTo>
                <a:lnTo>
                  <a:pt x="105418" y="85100"/>
                </a:lnTo>
                <a:lnTo>
                  <a:pt x="156209" y="88270"/>
                </a:lnTo>
                <a:lnTo>
                  <a:pt x="201929" y="88910"/>
                </a:lnTo>
                <a:lnTo>
                  <a:pt x="216539" y="88910"/>
                </a:lnTo>
                <a:lnTo>
                  <a:pt x="255269" y="87629"/>
                </a:lnTo>
                <a:lnTo>
                  <a:pt x="299084" y="83210"/>
                </a:lnTo>
                <a:lnTo>
                  <a:pt x="334649" y="59070"/>
                </a:lnTo>
                <a:lnTo>
                  <a:pt x="337184" y="51450"/>
                </a:lnTo>
                <a:lnTo>
                  <a:pt x="337184" y="43190"/>
                </a:lnTo>
                <a:lnTo>
                  <a:pt x="304169" y="12070"/>
                </a:lnTo>
                <a:lnTo>
                  <a:pt x="143518" y="5730"/>
                </a:lnTo>
                <a:lnTo>
                  <a:pt x="124468" y="5730"/>
                </a:lnTo>
                <a:lnTo>
                  <a:pt x="56519" y="3809"/>
                </a:lnTo>
                <a:lnTo>
                  <a:pt x="0" y="0"/>
                </a:lnTo>
                <a:close/>
              </a:path>
            </a:pathLst>
          </a:custGeom>
          <a:solidFill>
            <a:srgbClr val="F15C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1338583" y="5424480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5">
                <a:moveTo>
                  <a:pt x="0" y="0"/>
                </a:moveTo>
                <a:lnTo>
                  <a:pt x="128896" y="0"/>
                </a:lnTo>
              </a:path>
            </a:pathLst>
          </a:custGeom>
          <a:ln w="3190">
            <a:solidFill>
              <a:srgbClr val="F15C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1195065" y="5419710"/>
            <a:ext cx="337185" cy="88900"/>
          </a:xfrm>
          <a:custGeom>
            <a:avLst/>
            <a:gdLst/>
            <a:ahLst/>
            <a:cxnLst/>
            <a:rect l="l" t="t" r="r" b="b"/>
            <a:pathLst>
              <a:path w="337184" h="88900">
                <a:moveTo>
                  <a:pt x="0" y="0"/>
                </a:moveTo>
                <a:lnTo>
                  <a:pt x="5084" y="51450"/>
                </a:lnTo>
                <a:lnTo>
                  <a:pt x="50804" y="80650"/>
                </a:lnTo>
                <a:lnTo>
                  <a:pt x="105418" y="85100"/>
                </a:lnTo>
                <a:lnTo>
                  <a:pt x="156209" y="88270"/>
                </a:lnTo>
                <a:lnTo>
                  <a:pt x="201929" y="88910"/>
                </a:lnTo>
                <a:lnTo>
                  <a:pt x="216539" y="88910"/>
                </a:lnTo>
                <a:lnTo>
                  <a:pt x="255269" y="87629"/>
                </a:lnTo>
                <a:lnTo>
                  <a:pt x="299084" y="83210"/>
                </a:lnTo>
                <a:lnTo>
                  <a:pt x="334649" y="59070"/>
                </a:lnTo>
                <a:lnTo>
                  <a:pt x="337184" y="51450"/>
                </a:lnTo>
                <a:lnTo>
                  <a:pt x="337184" y="43190"/>
                </a:lnTo>
                <a:lnTo>
                  <a:pt x="304169" y="12070"/>
                </a:lnTo>
                <a:lnTo>
                  <a:pt x="258449" y="4450"/>
                </a:lnTo>
                <a:lnTo>
                  <a:pt x="217169" y="4450"/>
                </a:lnTo>
                <a:lnTo>
                  <a:pt x="191774" y="5090"/>
                </a:lnTo>
                <a:lnTo>
                  <a:pt x="177164" y="5090"/>
                </a:lnTo>
                <a:lnTo>
                  <a:pt x="161294" y="5730"/>
                </a:lnTo>
                <a:lnTo>
                  <a:pt x="143518" y="5730"/>
                </a:lnTo>
                <a:lnTo>
                  <a:pt x="124468" y="5730"/>
                </a:lnTo>
                <a:lnTo>
                  <a:pt x="81284" y="4450"/>
                </a:lnTo>
                <a:lnTo>
                  <a:pt x="29218" y="1920"/>
                </a:lnTo>
                <a:lnTo>
                  <a:pt x="0" y="0"/>
                </a:lnTo>
                <a:close/>
              </a:path>
            </a:pathLst>
          </a:custGeom>
          <a:ln w="76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1862456" y="6754495"/>
            <a:ext cx="509906" cy="1416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1885950" y="7004685"/>
            <a:ext cx="3796680" cy="7048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2445388" y="7360280"/>
            <a:ext cx="396875" cy="178435"/>
          </a:xfrm>
          <a:custGeom>
            <a:avLst/>
            <a:gdLst/>
            <a:ahLst/>
            <a:cxnLst/>
            <a:rect l="l" t="t" r="r" b="b"/>
            <a:pathLst>
              <a:path w="396875" h="178434">
                <a:moveTo>
                  <a:pt x="123824" y="0"/>
                </a:moveTo>
                <a:lnTo>
                  <a:pt x="102226" y="0"/>
                </a:lnTo>
                <a:lnTo>
                  <a:pt x="53339" y="1280"/>
                </a:lnTo>
                <a:lnTo>
                  <a:pt x="11429" y="12070"/>
                </a:lnTo>
                <a:lnTo>
                  <a:pt x="0" y="35570"/>
                </a:lnTo>
                <a:lnTo>
                  <a:pt x="1261" y="43830"/>
                </a:lnTo>
                <a:lnTo>
                  <a:pt x="13334" y="86349"/>
                </a:lnTo>
                <a:lnTo>
                  <a:pt x="31741" y="124449"/>
                </a:lnTo>
                <a:lnTo>
                  <a:pt x="54601" y="165110"/>
                </a:lnTo>
                <a:lnTo>
                  <a:pt x="63495" y="178429"/>
                </a:lnTo>
                <a:lnTo>
                  <a:pt x="53339" y="151759"/>
                </a:lnTo>
                <a:lnTo>
                  <a:pt x="42540" y="128259"/>
                </a:lnTo>
                <a:lnTo>
                  <a:pt x="25395" y="89550"/>
                </a:lnTo>
                <a:lnTo>
                  <a:pt x="18406" y="73670"/>
                </a:lnTo>
                <a:lnTo>
                  <a:pt x="13965" y="59679"/>
                </a:lnTo>
                <a:lnTo>
                  <a:pt x="11429" y="48889"/>
                </a:lnTo>
                <a:lnTo>
                  <a:pt x="12691" y="39380"/>
                </a:lnTo>
                <a:lnTo>
                  <a:pt x="54601" y="17769"/>
                </a:lnTo>
                <a:lnTo>
                  <a:pt x="104774" y="13959"/>
                </a:lnTo>
                <a:lnTo>
                  <a:pt x="396870" y="12710"/>
                </a:lnTo>
                <a:lnTo>
                  <a:pt x="207001" y="2529"/>
                </a:lnTo>
                <a:lnTo>
                  <a:pt x="1238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2625089" y="7373615"/>
            <a:ext cx="236854" cy="0"/>
          </a:xfrm>
          <a:custGeom>
            <a:avLst/>
            <a:gdLst/>
            <a:ahLst/>
            <a:cxnLst/>
            <a:rect l="l" t="t" r="r" b="b"/>
            <a:pathLst>
              <a:path w="236855">
                <a:moveTo>
                  <a:pt x="0" y="0"/>
                </a:moveTo>
                <a:lnTo>
                  <a:pt x="23685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1281430" y="6647164"/>
            <a:ext cx="167640" cy="41465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1141094" y="7123420"/>
            <a:ext cx="233679" cy="83185"/>
          </a:xfrm>
          <a:custGeom>
            <a:avLst/>
            <a:gdLst/>
            <a:ahLst/>
            <a:cxnLst/>
            <a:rect l="l" t="t" r="r" b="b"/>
            <a:pathLst>
              <a:path w="233680" h="83184">
                <a:moveTo>
                  <a:pt x="1274" y="0"/>
                </a:moveTo>
                <a:lnTo>
                  <a:pt x="0" y="0"/>
                </a:lnTo>
                <a:lnTo>
                  <a:pt x="29849" y="28590"/>
                </a:lnTo>
                <a:lnTo>
                  <a:pt x="62234" y="52090"/>
                </a:lnTo>
                <a:lnTo>
                  <a:pt x="99059" y="65410"/>
                </a:lnTo>
                <a:lnTo>
                  <a:pt x="139695" y="71749"/>
                </a:lnTo>
                <a:lnTo>
                  <a:pt x="198119" y="77480"/>
                </a:lnTo>
                <a:lnTo>
                  <a:pt x="214634" y="78760"/>
                </a:lnTo>
                <a:lnTo>
                  <a:pt x="224159" y="80650"/>
                </a:lnTo>
                <a:lnTo>
                  <a:pt x="228599" y="82570"/>
                </a:lnTo>
                <a:lnTo>
                  <a:pt x="230504" y="82570"/>
                </a:lnTo>
                <a:lnTo>
                  <a:pt x="230504" y="80650"/>
                </a:lnTo>
                <a:lnTo>
                  <a:pt x="231779" y="74310"/>
                </a:lnTo>
                <a:lnTo>
                  <a:pt x="233684" y="67939"/>
                </a:lnTo>
                <a:lnTo>
                  <a:pt x="209549" y="64129"/>
                </a:lnTo>
                <a:lnTo>
                  <a:pt x="186689" y="59710"/>
                </a:lnTo>
                <a:lnTo>
                  <a:pt x="145410" y="50170"/>
                </a:lnTo>
                <a:lnTo>
                  <a:pt x="92714" y="36210"/>
                </a:lnTo>
                <a:lnTo>
                  <a:pt x="52709" y="22219"/>
                </a:lnTo>
                <a:lnTo>
                  <a:pt x="16514" y="7619"/>
                </a:lnTo>
                <a:lnTo>
                  <a:pt x="12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385565" y="6658600"/>
            <a:ext cx="8890" cy="2540"/>
          </a:xfrm>
          <a:custGeom>
            <a:avLst/>
            <a:gdLst/>
            <a:ahLst/>
            <a:cxnLst/>
            <a:rect l="l" t="t" r="r" b="b"/>
            <a:pathLst>
              <a:path w="8890" h="2540">
                <a:moveTo>
                  <a:pt x="5084" y="0"/>
                </a:moveTo>
                <a:lnTo>
                  <a:pt x="0" y="0"/>
                </a:lnTo>
                <a:lnTo>
                  <a:pt x="4453" y="1280"/>
                </a:lnTo>
                <a:lnTo>
                  <a:pt x="8263" y="1920"/>
                </a:lnTo>
                <a:lnTo>
                  <a:pt x="8894" y="640"/>
                </a:lnTo>
                <a:lnTo>
                  <a:pt x="5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1123319" y="6562100"/>
            <a:ext cx="261620" cy="96520"/>
          </a:xfrm>
          <a:custGeom>
            <a:avLst/>
            <a:gdLst/>
            <a:ahLst/>
            <a:cxnLst/>
            <a:rect l="l" t="t" r="r" b="b"/>
            <a:pathLst>
              <a:path w="261619" h="96520">
                <a:moveTo>
                  <a:pt x="1261" y="0"/>
                </a:moveTo>
                <a:lnTo>
                  <a:pt x="0" y="0"/>
                </a:lnTo>
                <a:lnTo>
                  <a:pt x="45719" y="31729"/>
                </a:lnTo>
                <a:lnTo>
                  <a:pt x="81271" y="54589"/>
                </a:lnTo>
                <a:lnTo>
                  <a:pt x="120014" y="74279"/>
                </a:lnTo>
                <a:lnTo>
                  <a:pt x="161924" y="85069"/>
                </a:lnTo>
                <a:lnTo>
                  <a:pt x="202560" y="90799"/>
                </a:lnTo>
                <a:lnTo>
                  <a:pt x="256531" y="95859"/>
                </a:lnTo>
                <a:lnTo>
                  <a:pt x="261615" y="96499"/>
                </a:lnTo>
                <a:lnTo>
                  <a:pt x="257805" y="93329"/>
                </a:lnTo>
                <a:lnTo>
                  <a:pt x="255269" y="87629"/>
                </a:lnTo>
                <a:lnTo>
                  <a:pt x="256531" y="80619"/>
                </a:lnTo>
                <a:lnTo>
                  <a:pt x="233040" y="76809"/>
                </a:lnTo>
                <a:lnTo>
                  <a:pt x="168901" y="62209"/>
                </a:lnTo>
                <a:lnTo>
                  <a:pt x="131444" y="52059"/>
                </a:lnTo>
                <a:lnTo>
                  <a:pt x="82545" y="35539"/>
                </a:lnTo>
                <a:lnTo>
                  <a:pt x="45076" y="20939"/>
                </a:lnTo>
                <a:lnTo>
                  <a:pt x="6976" y="3169"/>
                </a:lnTo>
                <a:lnTo>
                  <a:pt x="12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2550163" y="7604760"/>
            <a:ext cx="735330" cy="32384"/>
          </a:xfrm>
          <a:custGeom>
            <a:avLst/>
            <a:gdLst/>
            <a:ahLst/>
            <a:cxnLst/>
            <a:rect l="l" t="t" r="r" b="b"/>
            <a:pathLst>
              <a:path w="735329" h="32384">
                <a:moveTo>
                  <a:pt x="0" y="0"/>
                </a:moveTo>
                <a:lnTo>
                  <a:pt x="8881" y="32369"/>
                </a:lnTo>
                <a:lnTo>
                  <a:pt x="735336" y="253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1814190" y="4988570"/>
            <a:ext cx="266700" cy="475615"/>
          </a:xfrm>
          <a:custGeom>
            <a:avLst/>
            <a:gdLst/>
            <a:ahLst/>
            <a:cxnLst/>
            <a:rect l="l" t="t" r="r" b="b"/>
            <a:pathLst>
              <a:path w="266700" h="475614">
                <a:moveTo>
                  <a:pt x="257174" y="0"/>
                </a:moveTo>
                <a:lnTo>
                  <a:pt x="145423" y="133349"/>
                </a:lnTo>
                <a:lnTo>
                  <a:pt x="116204" y="169529"/>
                </a:lnTo>
                <a:lnTo>
                  <a:pt x="90809" y="201289"/>
                </a:lnTo>
                <a:lnTo>
                  <a:pt x="50173" y="255269"/>
                </a:lnTo>
                <a:lnTo>
                  <a:pt x="22229" y="299069"/>
                </a:lnTo>
                <a:lnTo>
                  <a:pt x="6358" y="334639"/>
                </a:lnTo>
                <a:lnTo>
                  <a:pt x="0" y="365759"/>
                </a:lnTo>
                <a:lnTo>
                  <a:pt x="0" y="380359"/>
                </a:lnTo>
                <a:lnTo>
                  <a:pt x="13334" y="424159"/>
                </a:lnTo>
                <a:lnTo>
                  <a:pt x="40004" y="475609"/>
                </a:lnTo>
                <a:lnTo>
                  <a:pt x="44458" y="452109"/>
                </a:lnTo>
                <a:lnTo>
                  <a:pt x="50804" y="426719"/>
                </a:lnTo>
                <a:lnTo>
                  <a:pt x="70484" y="372099"/>
                </a:lnTo>
                <a:lnTo>
                  <a:pt x="97154" y="314309"/>
                </a:lnTo>
                <a:lnTo>
                  <a:pt x="127634" y="255879"/>
                </a:lnTo>
                <a:lnTo>
                  <a:pt x="160019" y="199369"/>
                </a:lnTo>
                <a:lnTo>
                  <a:pt x="192404" y="147309"/>
                </a:lnTo>
                <a:lnTo>
                  <a:pt x="221623" y="102229"/>
                </a:lnTo>
                <a:lnTo>
                  <a:pt x="245114" y="67299"/>
                </a:lnTo>
                <a:lnTo>
                  <a:pt x="266699" y="35539"/>
                </a:lnTo>
                <a:lnTo>
                  <a:pt x="257174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2158364" y="4705990"/>
            <a:ext cx="496570" cy="188595"/>
          </a:xfrm>
          <a:custGeom>
            <a:avLst/>
            <a:gdLst/>
            <a:ahLst/>
            <a:cxnLst/>
            <a:rect l="l" t="t" r="r" b="b"/>
            <a:pathLst>
              <a:path w="496569" h="188595">
                <a:moveTo>
                  <a:pt x="2563" y="184092"/>
                </a:moveTo>
                <a:lnTo>
                  <a:pt x="0" y="187939"/>
                </a:lnTo>
                <a:lnTo>
                  <a:pt x="0" y="188579"/>
                </a:lnTo>
                <a:lnTo>
                  <a:pt x="2563" y="184092"/>
                </a:lnTo>
                <a:close/>
              </a:path>
              <a:path w="496569" h="188595">
                <a:moveTo>
                  <a:pt x="496574" y="0"/>
                </a:moveTo>
                <a:lnTo>
                  <a:pt x="422279" y="5059"/>
                </a:lnTo>
                <a:lnTo>
                  <a:pt x="374010" y="9509"/>
                </a:lnTo>
                <a:lnTo>
                  <a:pt x="320039" y="15880"/>
                </a:lnTo>
                <a:lnTo>
                  <a:pt x="262889" y="23500"/>
                </a:lnTo>
                <a:lnTo>
                  <a:pt x="207644" y="33649"/>
                </a:lnTo>
                <a:lnTo>
                  <a:pt x="156209" y="46360"/>
                </a:lnTo>
                <a:lnTo>
                  <a:pt x="112394" y="60959"/>
                </a:lnTo>
                <a:lnTo>
                  <a:pt x="70484" y="88270"/>
                </a:lnTo>
                <a:lnTo>
                  <a:pt x="42540" y="119359"/>
                </a:lnTo>
                <a:lnTo>
                  <a:pt x="17775" y="157459"/>
                </a:lnTo>
                <a:lnTo>
                  <a:pt x="2563" y="184092"/>
                </a:lnTo>
                <a:lnTo>
                  <a:pt x="28574" y="148589"/>
                </a:lnTo>
                <a:lnTo>
                  <a:pt x="60959" y="111739"/>
                </a:lnTo>
                <a:lnTo>
                  <a:pt x="97785" y="78089"/>
                </a:lnTo>
                <a:lnTo>
                  <a:pt x="134624" y="60319"/>
                </a:lnTo>
                <a:lnTo>
                  <a:pt x="280034" y="29199"/>
                </a:lnTo>
                <a:lnTo>
                  <a:pt x="327029" y="20299"/>
                </a:lnTo>
                <a:lnTo>
                  <a:pt x="367664" y="13959"/>
                </a:lnTo>
                <a:lnTo>
                  <a:pt x="408300" y="8260"/>
                </a:lnTo>
                <a:lnTo>
                  <a:pt x="496574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2401573" y="4531979"/>
            <a:ext cx="1380490" cy="107314"/>
          </a:xfrm>
          <a:custGeom>
            <a:avLst/>
            <a:gdLst/>
            <a:ahLst/>
            <a:cxnLst/>
            <a:rect l="l" t="t" r="r" b="b"/>
            <a:pathLst>
              <a:path w="1380489" h="107314">
                <a:moveTo>
                  <a:pt x="1380475" y="0"/>
                </a:moveTo>
                <a:lnTo>
                  <a:pt x="519421" y="7010"/>
                </a:lnTo>
                <a:lnTo>
                  <a:pt x="445769" y="9540"/>
                </a:lnTo>
                <a:lnTo>
                  <a:pt x="382261" y="12710"/>
                </a:lnTo>
                <a:lnTo>
                  <a:pt x="326385" y="16520"/>
                </a:lnTo>
                <a:lnTo>
                  <a:pt x="278129" y="20970"/>
                </a:lnTo>
                <a:lnTo>
                  <a:pt x="236219" y="26060"/>
                </a:lnTo>
                <a:lnTo>
                  <a:pt x="166365" y="39380"/>
                </a:lnTo>
                <a:lnTo>
                  <a:pt x="109215" y="56540"/>
                </a:lnTo>
                <a:lnTo>
                  <a:pt x="56506" y="79400"/>
                </a:lnTo>
                <a:lnTo>
                  <a:pt x="0" y="107320"/>
                </a:lnTo>
                <a:lnTo>
                  <a:pt x="48255" y="98450"/>
                </a:lnTo>
                <a:lnTo>
                  <a:pt x="107310" y="90830"/>
                </a:lnTo>
                <a:lnTo>
                  <a:pt x="175259" y="83819"/>
                </a:lnTo>
                <a:lnTo>
                  <a:pt x="334636" y="73670"/>
                </a:lnTo>
                <a:lnTo>
                  <a:pt x="422266" y="69860"/>
                </a:lnTo>
                <a:lnTo>
                  <a:pt x="607694" y="64160"/>
                </a:lnTo>
                <a:lnTo>
                  <a:pt x="976006" y="60350"/>
                </a:lnTo>
                <a:lnTo>
                  <a:pt x="1380475" y="60350"/>
                </a:lnTo>
                <a:lnTo>
                  <a:pt x="13804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3460120" y="4593275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>
                <a:moveTo>
                  <a:pt x="0" y="0"/>
                </a:moveTo>
                <a:lnTo>
                  <a:pt x="32192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1503044" y="7611740"/>
            <a:ext cx="922655" cy="65405"/>
          </a:xfrm>
          <a:custGeom>
            <a:avLst/>
            <a:gdLst/>
            <a:ahLst/>
            <a:cxnLst/>
            <a:rect l="l" t="t" r="r" b="b"/>
            <a:pathLst>
              <a:path w="922655" h="65404">
                <a:moveTo>
                  <a:pt x="0" y="0"/>
                </a:moveTo>
                <a:lnTo>
                  <a:pt x="922650" y="65410"/>
                </a:lnTo>
                <a:lnTo>
                  <a:pt x="901064" y="431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1164585" y="7219950"/>
            <a:ext cx="386080" cy="574040"/>
          </a:xfrm>
          <a:custGeom>
            <a:avLst/>
            <a:gdLst/>
            <a:ahLst/>
            <a:cxnLst/>
            <a:rect l="l" t="t" r="r" b="b"/>
            <a:pathLst>
              <a:path w="386080" h="574040">
                <a:moveTo>
                  <a:pt x="0" y="0"/>
                </a:moveTo>
                <a:lnTo>
                  <a:pt x="2548" y="17129"/>
                </a:lnTo>
                <a:lnTo>
                  <a:pt x="5084" y="33009"/>
                </a:lnTo>
                <a:lnTo>
                  <a:pt x="7619" y="49529"/>
                </a:lnTo>
                <a:lnTo>
                  <a:pt x="19693" y="125089"/>
                </a:lnTo>
                <a:lnTo>
                  <a:pt x="31754" y="170809"/>
                </a:lnTo>
                <a:lnTo>
                  <a:pt x="49529" y="219059"/>
                </a:lnTo>
                <a:lnTo>
                  <a:pt x="66044" y="253989"/>
                </a:lnTo>
                <a:lnTo>
                  <a:pt x="86999" y="292089"/>
                </a:lnTo>
                <a:lnTo>
                  <a:pt x="114299" y="333359"/>
                </a:lnTo>
                <a:lnTo>
                  <a:pt x="139708" y="368289"/>
                </a:lnTo>
                <a:lnTo>
                  <a:pt x="163199" y="398769"/>
                </a:lnTo>
                <a:lnTo>
                  <a:pt x="196858" y="436875"/>
                </a:lnTo>
                <a:lnTo>
                  <a:pt x="231779" y="469260"/>
                </a:lnTo>
                <a:lnTo>
                  <a:pt x="269248" y="498479"/>
                </a:lnTo>
                <a:lnTo>
                  <a:pt x="313063" y="528315"/>
                </a:lnTo>
                <a:lnTo>
                  <a:pt x="386084" y="574035"/>
                </a:lnTo>
                <a:lnTo>
                  <a:pt x="339089" y="527054"/>
                </a:lnTo>
                <a:lnTo>
                  <a:pt x="297823" y="481334"/>
                </a:lnTo>
                <a:lnTo>
                  <a:pt x="261628" y="437519"/>
                </a:lnTo>
                <a:lnTo>
                  <a:pt x="229874" y="395599"/>
                </a:lnTo>
                <a:lnTo>
                  <a:pt x="202573" y="354970"/>
                </a:lnTo>
                <a:lnTo>
                  <a:pt x="179069" y="316870"/>
                </a:lnTo>
                <a:lnTo>
                  <a:pt x="158758" y="280019"/>
                </a:lnTo>
                <a:lnTo>
                  <a:pt x="141613" y="245729"/>
                </a:lnTo>
                <a:lnTo>
                  <a:pt x="114299" y="182879"/>
                </a:lnTo>
                <a:lnTo>
                  <a:pt x="92714" y="127619"/>
                </a:lnTo>
                <a:lnTo>
                  <a:pt x="83189" y="103510"/>
                </a:lnTo>
                <a:lnTo>
                  <a:pt x="64769" y="62240"/>
                </a:lnTo>
                <a:lnTo>
                  <a:pt x="43814" y="29839"/>
                </a:lnTo>
                <a:lnTo>
                  <a:pt x="16514" y="7619"/>
                </a:lnTo>
                <a:lnTo>
                  <a:pt x="0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1840229" y="1395085"/>
            <a:ext cx="819150" cy="66675"/>
          </a:xfrm>
          <a:custGeom>
            <a:avLst/>
            <a:gdLst/>
            <a:ahLst/>
            <a:cxnLst/>
            <a:rect l="l" t="t" r="r" b="b"/>
            <a:pathLst>
              <a:path w="819150" h="66675">
                <a:moveTo>
                  <a:pt x="0" y="66674"/>
                </a:moveTo>
                <a:lnTo>
                  <a:pt x="819149" y="66674"/>
                </a:lnTo>
                <a:lnTo>
                  <a:pt x="819149" y="0"/>
                </a:lnTo>
                <a:lnTo>
                  <a:pt x="0" y="0"/>
                </a:lnTo>
                <a:lnTo>
                  <a:pt x="0" y="666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4867899" y="1427485"/>
            <a:ext cx="819150" cy="66675"/>
          </a:xfrm>
          <a:custGeom>
            <a:avLst/>
            <a:gdLst/>
            <a:ahLst/>
            <a:cxnLst/>
            <a:rect l="l" t="t" r="r" b="b"/>
            <a:pathLst>
              <a:path w="819150" h="66675">
                <a:moveTo>
                  <a:pt x="0" y="66674"/>
                </a:moveTo>
                <a:lnTo>
                  <a:pt x="819149" y="66674"/>
                </a:lnTo>
                <a:lnTo>
                  <a:pt x="819149" y="0"/>
                </a:lnTo>
                <a:lnTo>
                  <a:pt x="0" y="0"/>
                </a:lnTo>
                <a:lnTo>
                  <a:pt x="0" y="666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3219450" y="2778139"/>
            <a:ext cx="1124583" cy="125857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0" y="1256"/>
            <a:ext cx="2490468" cy="196659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2698750" y="9001762"/>
            <a:ext cx="2173605" cy="50545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3408669" y="8049896"/>
            <a:ext cx="848358" cy="84835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8277" y="999371"/>
            <a:ext cx="2152645" cy="80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rgbClr val="30303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245"/>
              </a:lnSpc>
            </a:pPr>
            <a:r>
              <a:rPr spc="-1470" dirty="0"/>
              <a:t>C</a:t>
            </a:r>
            <a:r>
              <a:rPr spc="-1505" dirty="0"/>
              <a:t>A</a:t>
            </a:r>
            <a:r>
              <a:rPr spc="-1605" dirty="0"/>
              <a:t>RR</a:t>
            </a:r>
            <a:r>
              <a:rPr spc="-1710" dirty="0"/>
              <a:t>O</a:t>
            </a:r>
            <a:r>
              <a:rPr spc="-139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8945" y="1613543"/>
            <a:ext cx="2263775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245"/>
              </a:lnSpc>
            </a:pPr>
            <a:r>
              <a:rPr sz="6100" b="1" spc="-1425" dirty="0">
                <a:solidFill>
                  <a:srgbClr val="303030"/>
                </a:solidFill>
                <a:latin typeface="Tahoma"/>
                <a:cs typeface="Tahoma"/>
              </a:rPr>
              <a:t>D</a:t>
            </a:r>
            <a:r>
              <a:rPr sz="6100" b="1" spc="-1165" dirty="0">
                <a:solidFill>
                  <a:srgbClr val="303030"/>
                </a:solidFill>
                <a:latin typeface="Tahoma"/>
                <a:cs typeface="Tahoma"/>
              </a:rPr>
              <a:t>E</a:t>
            </a:r>
            <a:r>
              <a:rPr sz="6100" b="1" spc="-730" dirty="0">
                <a:solidFill>
                  <a:srgbClr val="303030"/>
                </a:solidFill>
                <a:latin typeface="Times New Roman"/>
                <a:cs typeface="Times New Roman"/>
              </a:rPr>
              <a:t> </a:t>
            </a:r>
            <a:r>
              <a:rPr sz="6100" b="1" spc="-1235" dirty="0">
                <a:solidFill>
                  <a:srgbClr val="303030"/>
                </a:solidFill>
                <a:latin typeface="Tahoma"/>
                <a:cs typeface="Tahoma"/>
              </a:rPr>
              <a:t>LU</a:t>
            </a:r>
            <a:r>
              <a:rPr sz="6100" b="1" spc="-940" dirty="0">
                <a:solidFill>
                  <a:srgbClr val="303030"/>
                </a:solidFill>
                <a:latin typeface="Tahoma"/>
                <a:cs typeface="Tahoma"/>
              </a:rPr>
              <a:t>J</a:t>
            </a:r>
            <a:r>
              <a:rPr sz="6100" b="1" spc="-1460" dirty="0">
                <a:solidFill>
                  <a:srgbClr val="303030"/>
                </a:solidFill>
                <a:latin typeface="Tahoma"/>
                <a:cs typeface="Tahoma"/>
              </a:rPr>
              <a:t>O</a:t>
            </a:r>
            <a:endParaRPr sz="61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2224" y="2381807"/>
            <a:ext cx="294830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270" dirty="0">
                <a:solidFill>
                  <a:srgbClr val="FFFFFF"/>
                </a:solidFill>
                <a:latin typeface="Tahoma"/>
                <a:cs typeface="Tahoma"/>
              </a:rPr>
              <a:t>Fin</a:t>
            </a:r>
            <a:r>
              <a:rPr sz="1900" b="1" spc="-31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1900" b="1" spc="-2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b="1" spc="-3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900" b="1" spc="-335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1900" b="1" spc="-29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00" b="1" spc="-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b="1" spc="-34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900" b="1" spc="-275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1900" b="1" spc="-18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1900" b="1" spc="-3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1900" b="1" spc="-26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1900" b="1" spc="-2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900" b="1" spc="-2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b="1" spc="-330" dirty="0">
                <a:solidFill>
                  <a:srgbClr val="FFFFFF"/>
                </a:solidFill>
                <a:latin typeface="Tahoma"/>
                <a:cs typeface="Tahoma"/>
              </a:rPr>
              <a:t>Ca</a:t>
            </a:r>
            <a:r>
              <a:rPr sz="1900" b="1" spc="-2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900" b="1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b="1" spc="-30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1900" b="1" spc="-31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b="1" spc="-2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1900" b="1" spc="-2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b="1" spc="-34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1900" b="1" spc="-320" dirty="0">
                <a:solidFill>
                  <a:srgbClr val="FFFFFF"/>
                </a:solidFill>
                <a:latin typeface="Tahoma"/>
                <a:cs typeface="Tahoma"/>
              </a:rPr>
              <a:t>ou</a:t>
            </a:r>
            <a:r>
              <a:rPr sz="1900" b="1" spc="-2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b="1" spc="-39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900" b="1" spc="-32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1900" b="1" spc="-45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1900" b="1" spc="-170" dirty="0">
                <a:solidFill>
                  <a:srgbClr val="FFFFFF"/>
                </a:solidFill>
                <a:latin typeface="Tahoma"/>
                <a:cs typeface="Tahoma"/>
              </a:rPr>
              <a:t>!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4581" y="9117417"/>
            <a:ext cx="156845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b="1" i="1" spc="-25" dirty="0">
                <a:solidFill>
                  <a:srgbClr val="FFFFFF"/>
                </a:solidFill>
                <a:latin typeface="Arial Narrow"/>
                <a:cs typeface="Arial Narrow"/>
              </a:rPr>
              <a:t>supe</a:t>
            </a:r>
            <a:r>
              <a:rPr sz="2150" b="1" i="1" spc="-15" dirty="0">
                <a:solidFill>
                  <a:srgbClr val="FFFFFF"/>
                </a:solidFill>
                <a:latin typeface="Arial Narrow"/>
                <a:cs typeface="Arial Narrow"/>
              </a:rPr>
              <a:t>r</a:t>
            </a:r>
            <a:r>
              <a:rPr sz="2150" b="1" i="1" spc="-25" dirty="0">
                <a:solidFill>
                  <a:srgbClr val="FFFFFF"/>
                </a:solidFill>
                <a:latin typeface="Arial Narrow"/>
                <a:cs typeface="Arial Narrow"/>
              </a:rPr>
              <a:t>por</a:t>
            </a:r>
            <a:r>
              <a:rPr sz="2150" b="1" i="1" spc="-10" dirty="0">
                <a:solidFill>
                  <a:srgbClr val="FFFFFF"/>
                </a:solidFill>
                <a:latin typeface="Arial Narrow"/>
                <a:cs typeface="Arial Narrow"/>
              </a:rPr>
              <a:t>t</a:t>
            </a:r>
            <a:r>
              <a:rPr sz="2150" b="1" i="1" spc="-20" dirty="0">
                <a:solidFill>
                  <a:srgbClr val="FFFFFF"/>
                </a:solidFill>
                <a:latin typeface="Arial Narrow"/>
                <a:cs typeface="Arial Narrow"/>
              </a:rPr>
              <a:t>adas</a:t>
            </a:r>
            <a:endParaRPr sz="21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CARROS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CARROS</dc:title>
  <dc:creator>Online2PDF.com</dc:creator>
  <cp:lastModifiedBy>Online2PDF.com</cp:lastModifiedBy>
  <cp:revision>1</cp:revision>
  <dcterms:created xsi:type="dcterms:W3CDTF">2022-10-21T11:00:07Z</dcterms:created>
  <dcterms:modified xsi:type="dcterms:W3CDTF">2022-10-21T09:00:10Z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