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06100"/>
  <p:notesSz cx="75692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807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3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1"/>
            <a:ext cx="7562850" cy="106965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121155"/>
            <a:ext cx="7363449" cy="38703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31" y="8576310"/>
            <a:ext cx="7562215" cy="600710"/>
          </a:xfrm>
          <a:custGeom>
            <a:avLst/>
            <a:gdLst/>
            <a:ahLst/>
            <a:cxnLst/>
            <a:rect l="l" t="t" r="r" b="b"/>
            <a:pathLst>
              <a:path w="7562215" h="600709">
                <a:moveTo>
                  <a:pt x="0" y="600705"/>
                </a:moveTo>
                <a:lnTo>
                  <a:pt x="7561600" y="600705"/>
                </a:lnTo>
                <a:lnTo>
                  <a:pt x="7561600" y="0"/>
                </a:lnTo>
                <a:lnTo>
                  <a:pt x="0" y="0"/>
                </a:lnTo>
                <a:lnTo>
                  <a:pt x="0" y="6007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95510" y="8008620"/>
            <a:ext cx="2766693" cy="10153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329689" y="2027560"/>
            <a:ext cx="279400" cy="309245"/>
          </a:xfrm>
          <a:custGeom>
            <a:avLst/>
            <a:gdLst/>
            <a:ahLst/>
            <a:cxnLst/>
            <a:rect l="l" t="t" r="r" b="b"/>
            <a:pathLst>
              <a:path w="279400" h="309244">
                <a:moveTo>
                  <a:pt x="279379" y="0"/>
                </a:moveTo>
                <a:lnTo>
                  <a:pt x="98419" y="0"/>
                </a:lnTo>
                <a:lnTo>
                  <a:pt x="0" y="309250"/>
                </a:lnTo>
                <a:lnTo>
                  <a:pt x="180959" y="309250"/>
                </a:lnTo>
                <a:lnTo>
                  <a:pt x="279379" y="0"/>
                </a:lnTo>
                <a:close/>
              </a:path>
            </a:pathLst>
          </a:custGeom>
          <a:solidFill>
            <a:srgbClr val="007F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889119" y="2027560"/>
            <a:ext cx="279400" cy="309245"/>
          </a:xfrm>
          <a:custGeom>
            <a:avLst/>
            <a:gdLst/>
            <a:ahLst/>
            <a:cxnLst/>
            <a:rect l="l" t="t" r="r" b="b"/>
            <a:pathLst>
              <a:path w="279400" h="309244">
                <a:moveTo>
                  <a:pt x="279410" y="0"/>
                </a:moveTo>
                <a:lnTo>
                  <a:pt x="98419" y="0"/>
                </a:lnTo>
                <a:lnTo>
                  <a:pt x="0" y="309250"/>
                </a:lnTo>
                <a:lnTo>
                  <a:pt x="180350" y="309250"/>
                </a:lnTo>
                <a:lnTo>
                  <a:pt x="279410" y="0"/>
                </a:lnTo>
                <a:close/>
              </a:path>
            </a:pathLst>
          </a:custGeom>
          <a:solidFill>
            <a:srgbClr val="FF15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609069" y="2027560"/>
            <a:ext cx="280670" cy="309245"/>
          </a:xfrm>
          <a:custGeom>
            <a:avLst/>
            <a:gdLst/>
            <a:ahLst/>
            <a:cxnLst/>
            <a:rect l="l" t="t" r="r" b="b"/>
            <a:pathLst>
              <a:path w="280670" h="309244">
                <a:moveTo>
                  <a:pt x="280050" y="0"/>
                </a:moveTo>
                <a:lnTo>
                  <a:pt x="99059" y="0"/>
                </a:lnTo>
                <a:lnTo>
                  <a:pt x="0" y="309250"/>
                </a:lnTo>
                <a:lnTo>
                  <a:pt x="180990" y="309250"/>
                </a:lnTo>
                <a:lnTo>
                  <a:pt x="2800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835639" y="4787890"/>
            <a:ext cx="1726564" cy="197485"/>
          </a:xfrm>
          <a:custGeom>
            <a:avLst/>
            <a:gdLst/>
            <a:ahLst/>
            <a:cxnLst/>
            <a:rect l="l" t="t" r="r" b="b"/>
            <a:pathLst>
              <a:path w="1726565" h="197485">
                <a:moveTo>
                  <a:pt x="1726570" y="0"/>
                </a:moveTo>
                <a:lnTo>
                  <a:pt x="339089" y="0"/>
                </a:lnTo>
                <a:lnTo>
                  <a:pt x="339089" y="3809"/>
                </a:lnTo>
                <a:lnTo>
                  <a:pt x="0" y="182879"/>
                </a:lnTo>
                <a:lnTo>
                  <a:pt x="5730" y="196870"/>
                </a:lnTo>
                <a:lnTo>
                  <a:pt x="345460" y="17160"/>
                </a:lnTo>
                <a:lnTo>
                  <a:pt x="344820" y="15239"/>
                </a:lnTo>
                <a:lnTo>
                  <a:pt x="1726570" y="15239"/>
                </a:lnTo>
                <a:lnTo>
                  <a:pt x="17265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04800" y="7943850"/>
            <a:ext cx="1364615" cy="1191260"/>
          </a:xfrm>
          <a:custGeom>
            <a:avLst/>
            <a:gdLst/>
            <a:ahLst/>
            <a:cxnLst/>
            <a:rect l="l" t="t" r="r" b="b"/>
            <a:pathLst>
              <a:path w="1364614" h="1191259">
                <a:moveTo>
                  <a:pt x="1364610" y="0"/>
                </a:moveTo>
                <a:lnTo>
                  <a:pt x="925829" y="0"/>
                </a:lnTo>
                <a:lnTo>
                  <a:pt x="0" y="511170"/>
                </a:lnTo>
                <a:lnTo>
                  <a:pt x="0" y="732794"/>
                </a:lnTo>
                <a:lnTo>
                  <a:pt x="847094" y="1191255"/>
                </a:lnTo>
                <a:lnTo>
                  <a:pt x="1335404" y="1191255"/>
                </a:lnTo>
                <a:lnTo>
                  <a:pt x="262889" y="623565"/>
                </a:lnTo>
                <a:lnTo>
                  <a:pt x="1364610" y="19049"/>
                </a:lnTo>
                <a:lnTo>
                  <a:pt x="1364610" y="0"/>
                </a:lnTo>
                <a:close/>
              </a:path>
            </a:pathLst>
          </a:custGeom>
          <a:solidFill>
            <a:srgbClr val="DB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8331196"/>
            <a:ext cx="224154" cy="466725"/>
          </a:xfrm>
          <a:custGeom>
            <a:avLst/>
            <a:gdLst/>
            <a:ahLst/>
            <a:cxnLst/>
            <a:rect l="l" t="t" r="r" b="b"/>
            <a:pathLst>
              <a:path w="224154" h="466725">
                <a:moveTo>
                  <a:pt x="0" y="0"/>
                </a:moveTo>
                <a:lnTo>
                  <a:pt x="0" y="466724"/>
                </a:lnTo>
                <a:lnTo>
                  <a:pt x="224159" y="345448"/>
                </a:lnTo>
                <a:lnTo>
                  <a:pt x="224159" y="123824"/>
                </a:lnTo>
                <a:lnTo>
                  <a:pt x="0" y="0"/>
                </a:lnTo>
                <a:close/>
              </a:path>
            </a:pathLst>
          </a:custGeom>
          <a:solidFill>
            <a:srgbClr val="DBD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9240" y="1931954"/>
            <a:ext cx="7030719" cy="667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6673"/>
            <a:ext cx="24221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portada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30" dirty="0"/>
              <a:t>V</a:t>
            </a:r>
            <a:r>
              <a:rPr spc="1125" dirty="0"/>
              <a:t>AY</a:t>
            </a:r>
            <a:r>
              <a:rPr spc="1175" dirty="0"/>
              <a:t>A</a:t>
            </a:r>
            <a:r>
              <a:rPr spc="-335" dirty="0">
                <a:latin typeface="Times New Roman"/>
                <a:cs typeface="Times New Roman"/>
              </a:rPr>
              <a:t> </a:t>
            </a:r>
            <a:r>
              <a:rPr spc="1235" dirty="0"/>
              <a:t>C</a:t>
            </a:r>
            <a:r>
              <a:rPr spc="1125" dirty="0"/>
              <a:t>A</a:t>
            </a:r>
            <a:r>
              <a:rPr spc="1220" dirty="0"/>
              <a:t>RR</a:t>
            </a:r>
            <a:r>
              <a:rPr spc="1335"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672" y="3352505"/>
            <a:ext cx="1346200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360" dirty="0">
                <a:solidFill>
                  <a:srgbClr val="DBDBD2"/>
                </a:solidFill>
                <a:latin typeface="Arial"/>
                <a:cs typeface="Arial"/>
              </a:rPr>
              <a:t>V</a:t>
            </a:r>
            <a:r>
              <a:rPr sz="1250" spc="350" dirty="0">
                <a:solidFill>
                  <a:srgbClr val="DBDBD2"/>
                </a:solidFill>
                <a:latin typeface="Arial"/>
                <a:cs typeface="Arial"/>
              </a:rPr>
              <a:t>EL</a:t>
            </a:r>
            <a:r>
              <a:rPr sz="1250" spc="400" dirty="0">
                <a:solidFill>
                  <a:srgbClr val="DBDBD2"/>
                </a:solidFill>
                <a:latin typeface="Arial"/>
                <a:cs typeface="Arial"/>
              </a:rPr>
              <a:t>O</a:t>
            </a:r>
            <a:r>
              <a:rPr sz="1250" spc="375" dirty="0">
                <a:solidFill>
                  <a:srgbClr val="DBDBD2"/>
                </a:solidFill>
                <a:latin typeface="Arial"/>
                <a:cs typeface="Arial"/>
              </a:rPr>
              <a:t>C</a:t>
            </a:r>
            <a:r>
              <a:rPr sz="1250" spc="90" dirty="0">
                <a:solidFill>
                  <a:srgbClr val="DBDBD2"/>
                </a:solidFill>
                <a:latin typeface="Arial"/>
                <a:cs typeface="Arial"/>
              </a:rPr>
              <a:t>I</a:t>
            </a:r>
            <a:r>
              <a:rPr sz="1250" spc="-110" dirty="0">
                <a:solidFill>
                  <a:srgbClr val="DBDBD2"/>
                </a:solidFill>
                <a:latin typeface="Times New Roman"/>
                <a:cs typeface="Times New Roman"/>
              </a:rPr>
              <a:t> </a:t>
            </a:r>
            <a:r>
              <a:rPr sz="1250" spc="385" dirty="0">
                <a:solidFill>
                  <a:srgbClr val="DBDBD2"/>
                </a:solidFill>
                <a:latin typeface="Arial"/>
                <a:cs typeface="Arial"/>
              </a:rPr>
              <a:t>D</a:t>
            </a:r>
            <a:r>
              <a:rPr sz="1250" spc="350" dirty="0">
                <a:solidFill>
                  <a:srgbClr val="DBDBD2"/>
                </a:solidFill>
                <a:latin typeface="Arial"/>
                <a:cs typeface="Arial"/>
              </a:rPr>
              <a:t>A</a:t>
            </a:r>
            <a:r>
              <a:rPr sz="1250" spc="250" dirty="0">
                <a:solidFill>
                  <a:srgbClr val="DBDBD2"/>
                </a:solidFill>
                <a:latin typeface="Arial"/>
                <a:cs typeface="Arial"/>
              </a:rPr>
              <a:t>D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36874" y="8192159"/>
            <a:ext cx="57658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90" dirty="0">
                <a:solidFill>
                  <a:srgbClr val="FFFFFF"/>
                </a:solidFill>
                <a:latin typeface="Verdana"/>
                <a:cs typeface="Verdana"/>
              </a:rPr>
              <a:t>¿</a:t>
            </a:r>
            <a:r>
              <a:rPr sz="2500" b="1" spc="-19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500" b="1" spc="-27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0241" y="8726964"/>
            <a:ext cx="259778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45" dirty="0">
                <a:solidFill>
                  <a:srgbClr val="717171"/>
                </a:solidFill>
                <a:latin typeface="Arial Unicode MS"/>
                <a:cs typeface="Arial Unicode MS"/>
              </a:rPr>
              <a:t>h</a:t>
            </a:r>
            <a:r>
              <a:rPr sz="1350" spc="15" dirty="0">
                <a:solidFill>
                  <a:srgbClr val="717171"/>
                </a:solidFill>
                <a:latin typeface="Arial Unicode MS"/>
                <a:cs typeface="Arial Unicode MS"/>
              </a:rPr>
              <a:t>t</a:t>
            </a:r>
            <a:r>
              <a:rPr sz="1350" spc="25" dirty="0">
                <a:solidFill>
                  <a:srgbClr val="717171"/>
                </a:solidFill>
                <a:latin typeface="Arial Unicode MS"/>
                <a:cs typeface="Arial Unicode MS"/>
              </a:rPr>
              <a:t>t</a:t>
            </a:r>
            <a:r>
              <a:rPr sz="1350" spc="60" dirty="0">
                <a:solidFill>
                  <a:srgbClr val="717171"/>
                </a:solidFill>
                <a:latin typeface="Arial Unicode MS"/>
                <a:cs typeface="Arial Unicode MS"/>
              </a:rPr>
              <a:t>p</a:t>
            </a:r>
            <a:r>
              <a:rPr sz="1350" spc="25" dirty="0">
                <a:solidFill>
                  <a:srgbClr val="717171"/>
                </a:solidFill>
                <a:latin typeface="Arial Unicode MS"/>
                <a:cs typeface="Arial Unicode MS"/>
              </a:rPr>
              <a:t>s</a:t>
            </a:r>
            <a:r>
              <a:rPr sz="1350" spc="15" dirty="0">
                <a:solidFill>
                  <a:srgbClr val="717171"/>
                </a:solidFill>
                <a:latin typeface="Arial Unicode MS"/>
                <a:cs typeface="Arial Unicode MS"/>
              </a:rPr>
              <a:t>://</a:t>
            </a:r>
            <a:r>
              <a:rPr sz="1350" spc="7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ww</a:t>
            </a:r>
            <a:r>
              <a:rPr sz="1350" spc="6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w</a:t>
            </a:r>
            <a:r>
              <a:rPr sz="1350" spc="15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.</a:t>
            </a:r>
            <a:r>
              <a:rPr sz="1350" spc="4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su</a:t>
            </a:r>
            <a:r>
              <a:rPr sz="1350" spc="6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p</a:t>
            </a:r>
            <a:r>
              <a:rPr sz="1350" spc="5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e</a:t>
            </a:r>
            <a:r>
              <a:rPr sz="1350" spc="15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r</a:t>
            </a:r>
            <a:r>
              <a:rPr sz="1350" spc="6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p</a:t>
            </a:r>
            <a:r>
              <a:rPr sz="1350" spc="45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o</a:t>
            </a:r>
            <a:r>
              <a:rPr sz="1350" spc="25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rt</a:t>
            </a:r>
            <a:r>
              <a:rPr sz="1350" spc="35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a</a:t>
            </a:r>
            <a:r>
              <a:rPr sz="1350" spc="6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d</a:t>
            </a:r>
            <a:r>
              <a:rPr sz="1350" spc="4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as</a:t>
            </a:r>
            <a:r>
              <a:rPr sz="1350" spc="15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.</a:t>
            </a:r>
            <a:r>
              <a:rPr sz="1350" spc="50" dirty="0">
                <a:solidFill>
                  <a:srgbClr val="717171"/>
                </a:solidFill>
                <a:latin typeface="Arial Unicode MS"/>
                <a:cs typeface="Arial Unicode MS"/>
                <a:hlinkClick r:id="rId3"/>
              </a:rPr>
              <a:t>com</a:t>
            </a:r>
            <a:endParaRPr sz="135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1717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VAYA CARRO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VAYA CARRO</dc:title>
  <dc:creator>Online2PDF.com</dc:creator>
  <cp:lastModifiedBy>Online2PDF.com</cp:lastModifiedBy>
  <cp:revision>1</cp:revision>
  <dcterms:created xsi:type="dcterms:W3CDTF">2022-10-21T11:00:18Z</dcterms:created>
  <dcterms:modified xsi:type="dcterms:W3CDTF">2022-10-21T09:00:24Z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