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A6B5E9A-9865-4F60-9D4F-7CA125B7A0C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648160" y="2697840"/>
            <a:ext cx="2259720" cy="142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A0BA817-4BB2-4AC8-9B96-03991A32807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648160" y="2697840"/>
            <a:ext cx="2259720" cy="142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113DC58-364D-453C-8E5C-E7356D84C13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2648160" y="2697840"/>
            <a:ext cx="2259720" cy="142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267732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497664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267732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497664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36EA0A6-BDE9-4FEB-89B8-3AF67DBF9A8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648160" y="2697840"/>
            <a:ext cx="2259720" cy="142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BBDD7D4-5B35-46B6-B271-24A842B5DAF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648160" y="2697840"/>
            <a:ext cx="2259720" cy="142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8FC1F1-E6BE-4BD7-9063-E6CFB29CD2C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648160" y="2697840"/>
            <a:ext cx="2259720" cy="142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3B99D20-7C12-4868-92CC-97BF90C6C17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648160" y="2697840"/>
            <a:ext cx="2259720" cy="142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02213BC-1EFF-4579-B1B4-DE85FBEB51F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2648160" y="2697840"/>
            <a:ext cx="2259720" cy="661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A71643D-4AE5-459C-B0AC-70E2D0750F0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648160" y="2697840"/>
            <a:ext cx="2259720" cy="142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44AD87-A256-4E18-B1F8-F8C17FE5156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648160" y="2697840"/>
            <a:ext cx="2259720" cy="142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C293A3C-5E80-44C3-AC27-97D113AB52C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648160" y="2697840"/>
            <a:ext cx="2259720" cy="142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E5647D0-7B4F-4729-9390-C53384188A3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2797200" y="928440"/>
            <a:ext cx="557280" cy="8728200"/>
          </a:xfrm>
          <a:custGeom>
            <a:avLst/>
            <a:gdLst/>
            <a:ahLst/>
            <a:rect l="l" t="t" r="r" b="b"/>
            <a:pathLst>
              <a:path w="557529" h="8728710">
                <a:moveTo>
                  <a:pt x="284480" y="8199120"/>
                </a:moveTo>
                <a:lnTo>
                  <a:pt x="272414" y="8199120"/>
                </a:lnTo>
                <a:lnTo>
                  <a:pt x="269875" y="8204200"/>
                </a:lnTo>
                <a:lnTo>
                  <a:pt x="191135" y="8363585"/>
                </a:lnTo>
                <a:lnTo>
                  <a:pt x="189230" y="8366125"/>
                </a:lnTo>
                <a:lnTo>
                  <a:pt x="187325" y="8368030"/>
                </a:lnTo>
                <a:lnTo>
                  <a:pt x="184150" y="8368665"/>
                </a:lnTo>
                <a:lnTo>
                  <a:pt x="7619" y="8394065"/>
                </a:lnTo>
                <a:lnTo>
                  <a:pt x="0" y="8395335"/>
                </a:lnTo>
                <a:lnTo>
                  <a:pt x="0" y="8407400"/>
                </a:lnTo>
                <a:lnTo>
                  <a:pt x="2539" y="8409940"/>
                </a:lnTo>
                <a:lnTo>
                  <a:pt x="129539" y="8533765"/>
                </a:lnTo>
                <a:lnTo>
                  <a:pt x="132080" y="8536305"/>
                </a:lnTo>
                <a:lnTo>
                  <a:pt x="132714" y="8538845"/>
                </a:lnTo>
                <a:lnTo>
                  <a:pt x="132080" y="8542020"/>
                </a:lnTo>
                <a:lnTo>
                  <a:pt x="102235" y="8717280"/>
                </a:lnTo>
                <a:lnTo>
                  <a:pt x="100964" y="8724900"/>
                </a:lnTo>
                <a:lnTo>
                  <a:pt x="106044" y="8728710"/>
                </a:lnTo>
                <a:lnTo>
                  <a:pt x="113664" y="8728710"/>
                </a:lnTo>
                <a:lnTo>
                  <a:pt x="273685" y="8644890"/>
                </a:lnTo>
                <a:lnTo>
                  <a:pt x="276225" y="8642985"/>
                </a:lnTo>
                <a:lnTo>
                  <a:pt x="441325" y="8642985"/>
                </a:lnTo>
                <a:lnTo>
                  <a:pt x="424180" y="8542020"/>
                </a:lnTo>
                <a:lnTo>
                  <a:pt x="423544" y="8538845"/>
                </a:lnTo>
                <a:lnTo>
                  <a:pt x="424180" y="8535670"/>
                </a:lnTo>
                <a:lnTo>
                  <a:pt x="426719" y="8533765"/>
                </a:lnTo>
                <a:lnTo>
                  <a:pt x="554354" y="8409940"/>
                </a:lnTo>
                <a:lnTo>
                  <a:pt x="556895" y="8407400"/>
                </a:lnTo>
                <a:lnTo>
                  <a:pt x="557529" y="8397875"/>
                </a:lnTo>
                <a:lnTo>
                  <a:pt x="556260" y="8395335"/>
                </a:lnTo>
                <a:lnTo>
                  <a:pt x="548639" y="8394065"/>
                </a:lnTo>
                <a:lnTo>
                  <a:pt x="372744" y="8368665"/>
                </a:lnTo>
                <a:lnTo>
                  <a:pt x="369569" y="8368030"/>
                </a:lnTo>
                <a:lnTo>
                  <a:pt x="367030" y="8366125"/>
                </a:lnTo>
                <a:lnTo>
                  <a:pt x="365760" y="8363585"/>
                </a:lnTo>
                <a:lnTo>
                  <a:pt x="287019" y="8204200"/>
                </a:lnTo>
                <a:lnTo>
                  <a:pt x="284480" y="8199120"/>
                </a:lnTo>
                <a:close/>
                <a:moveTo>
                  <a:pt x="441325" y="8642985"/>
                </a:moveTo>
                <a:lnTo>
                  <a:pt x="279400" y="8642985"/>
                </a:lnTo>
                <a:lnTo>
                  <a:pt x="282575" y="8644890"/>
                </a:lnTo>
                <a:lnTo>
                  <a:pt x="442594" y="8728710"/>
                </a:lnTo>
                <a:lnTo>
                  <a:pt x="450214" y="8728710"/>
                </a:lnTo>
                <a:lnTo>
                  <a:pt x="455295" y="8724900"/>
                </a:lnTo>
                <a:lnTo>
                  <a:pt x="454025" y="8717280"/>
                </a:lnTo>
                <a:lnTo>
                  <a:pt x="441325" y="8642985"/>
                </a:lnTo>
                <a:close/>
                <a:moveTo>
                  <a:pt x="283844" y="0"/>
                </a:moveTo>
                <a:lnTo>
                  <a:pt x="272414" y="0"/>
                </a:lnTo>
                <a:lnTo>
                  <a:pt x="269875" y="5715"/>
                </a:lnTo>
                <a:lnTo>
                  <a:pt x="191135" y="164465"/>
                </a:lnTo>
                <a:lnTo>
                  <a:pt x="189230" y="167640"/>
                </a:lnTo>
                <a:lnTo>
                  <a:pt x="187325" y="169545"/>
                </a:lnTo>
                <a:lnTo>
                  <a:pt x="184150" y="170180"/>
                </a:lnTo>
                <a:lnTo>
                  <a:pt x="7619" y="195580"/>
                </a:lnTo>
                <a:lnTo>
                  <a:pt x="0" y="196850"/>
                </a:lnTo>
                <a:lnTo>
                  <a:pt x="0" y="208280"/>
                </a:lnTo>
                <a:lnTo>
                  <a:pt x="2539" y="211455"/>
                </a:lnTo>
                <a:lnTo>
                  <a:pt x="129539" y="335280"/>
                </a:lnTo>
                <a:lnTo>
                  <a:pt x="132080" y="337820"/>
                </a:lnTo>
                <a:lnTo>
                  <a:pt x="132714" y="340360"/>
                </a:lnTo>
                <a:lnTo>
                  <a:pt x="132080" y="343535"/>
                </a:lnTo>
                <a:lnTo>
                  <a:pt x="102235" y="518795"/>
                </a:lnTo>
                <a:lnTo>
                  <a:pt x="100964" y="526415"/>
                </a:lnTo>
                <a:lnTo>
                  <a:pt x="106044" y="529590"/>
                </a:lnTo>
                <a:lnTo>
                  <a:pt x="113664" y="529590"/>
                </a:lnTo>
                <a:lnTo>
                  <a:pt x="273685" y="445770"/>
                </a:lnTo>
                <a:lnTo>
                  <a:pt x="276225" y="444500"/>
                </a:lnTo>
                <a:lnTo>
                  <a:pt x="441325" y="444500"/>
                </a:lnTo>
                <a:lnTo>
                  <a:pt x="424180" y="343535"/>
                </a:lnTo>
                <a:lnTo>
                  <a:pt x="423544" y="340360"/>
                </a:lnTo>
                <a:lnTo>
                  <a:pt x="424180" y="337185"/>
                </a:lnTo>
                <a:lnTo>
                  <a:pt x="426719" y="335280"/>
                </a:lnTo>
                <a:lnTo>
                  <a:pt x="554354" y="211455"/>
                </a:lnTo>
                <a:lnTo>
                  <a:pt x="557529" y="208280"/>
                </a:lnTo>
                <a:lnTo>
                  <a:pt x="557529" y="198755"/>
                </a:lnTo>
                <a:lnTo>
                  <a:pt x="556260" y="196850"/>
                </a:lnTo>
                <a:lnTo>
                  <a:pt x="548639" y="195580"/>
                </a:lnTo>
                <a:lnTo>
                  <a:pt x="372744" y="170180"/>
                </a:lnTo>
                <a:lnTo>
                  <a:pt x="369569" y="169545"/>
                </a:lnTo>
                <a:lnTo>
                  <a:pt x="367030" y="167640"/>
                </a:lnTo>
                <a:lnTo>
                  <a:pt x="365760" y="164465"/>
                </a:lnTo>
                <a:lnTo>
                  <a:pt x="287019" y="5715"/>
                </a:lnTo>
                <a:lnTo>
                  <a:pt x="283844" y="0"/>
                </a:lnTo>
                <a:close/>
                <a:moveTo>
                  <a:pt x="441325" y="444500"/>
                </a:moveTo>
                <a:lnTo>
                  <a:pt x="279400" y="444500"/>
                </a:lnTo>
                <a:lnTo>
                  <a:pt x="282575" y="445770"/>
                </a:lnTo>
                <a:lnTo>
                  <a:pt x="442594" y="529590"/>
                </a:lnTo>
                <a:lnTo>
                  <a:pt x="450214" y="529590"/>
                </a:lnTo>
                <a:lnTo>
                  <a:pt x="455295" y="526415"/>
                </a:lnTo>
                <a:lnTo>
                  <a:pt x="454025" y="518795"/>
                </a:lnTo>
                <a:lnTo>
                  <a:pt x="441325" y="444500"/>
                </a:lnTo>
                <a:close/>
              </a:path>
            </a:pathLst>
          </a:custGeom>
          <a:solidFill>
            <a:srgbClr val="407bc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bg object 18"/>
          <p:cNvSpPr/>
          <p:nvPr/>
        </p:nvSpPr>
        <p:spPr>
          <a:xfrm>
            <a:off x="3519000" y="928440"/>
            <a:ext cx="556560" cy="8728200"/>
          </a:xfrm>
          <a:custGeom>
            <a:avLst/>
            <a:gdLst/>
            <a:ahLst/>
            <a:rect l="l" t="t" r="r" b="b"/>
            <a:pathLst>
              <a:path w="556895" h="8728710">
                <a:moveTo>
                  <a:pt x="283844" y="8199120"/>
                </a:moveTo>
                <a:lnTo>
                  <a:pt x="272414" y="8199120"/>
                </a:lnTo>
                <a:lnTo>
                  <a:pt x="269875" y="8204200"/>
                </a:lnTo>
                <a:lnTo>
                  <a:pt x="191134" y="8363585"/>
                </a:lnTo>
                <a:lnTo>
                  <a:pt x="189229" y="8366125"/>
                </a:lnTo>
                <a:lnTo>
                  <a:pt x="186689" y="8368030"/>
                </a:lnTo>
                <a:lnTo>
                  <a:pt x="183514" y="8368665"/>
                </a:lnTo>
                <a:lnTo>
                  <a:pt x="7619" y="8394065"/>
                </a:lnTo>
                <a:lnTo>
                  <a:pt x="0" y="8395335"/>
                </a:lnTo>
                <a:lnTo>
                  <a:pt x="0" y="8407400"/>
                </a:lnTo>
                <a:lnTo>
                  <a:pt x="2539" y="8409940"/>
                </a:lnTo>
                <a:lnTo>
                  <a:pt x="132079" y="8536305"/>
                </a:lnTo>
                <a:lnTo>
                  <a:pt x="132714" y="8538845"/>
                </a:lnTo>
                <a:lnTo>
                  <a:pt x="132079" y="8542020"/>
                </a:lnTo>
                <a:lnTo>
                  <a:pt x="102234" y="8717280"/>
                </a:lnTo>
                <a:lnTo>
                  <a:pt x="100964" y="8724900"/>
                </a:lnTo>
                <a:lnTo>
                  <a:pt x="106044" y="8728710"/>
                </a:lnTo>
                <a:lnTo>
                  <a:pt x="113664" y="8728710"/>
                </a:lnTo>
                <a:lnTo>
                  <a:pt x="273684" y="8644890"/>
                </a:lnTo>
                <a:lnTo>
                  <a:pt x="276225" y="8642985"/>
                </a:lnTo>
                <a:lnTo>
                  <a:pt x="440689" y="8642985"/>
                </a:lnTo>
                <a:lnTo>
                  <a:pt x="423544" y="8542020"/>
                </a:lnTo>
                <a:lnTo>
                  <a:pt x="423544" y="8538845"/>
                </a:lnTo>
                <a:lnTo>
                  <a:pt x="424179" y="8535670"/>
                </a:lnTo>
                <a:lnTo>
                  <a:pt x="426719" y="8533765"/>
                </a:lnTo>
                <a:lnTo>
                  <a:pt x="553719" y="8409940"/>
                </a:lnTo>
                <a:lnTo>
                  <a:pt x="556894" y="8407400"/>
                </a:lnTo>
                <a:lnTo>
                  <a:pt x="556894" y="8397240"/>
                </a:lnTo>
                <a:lnTo>
                  <a:pt x="556259" y="8395335"/>
                </a:lnTo>
                <a:lnTo>
                  <a:pt x="548639" y="8394065"/>
                </a:lnTo>
                <a:lnTo>
                  <a:pt x="372744" y="8368665"/>
                </a:lnTo>
                <a:lnTo>
                  <a:pt x="369569" y="8368030"/>
                </a:lnTo>
                <a:lnTo>
                  <a:pt x="366394" y="8366125"/>
                </a:lnTo>
                <a:lnTo>
                  <a:pt x="365759" y="8363585"/>
                </a:lnTo>
                <a:lnTo>
                  <a:pt x="287019" y="8204200"/>
                </a:lnTo>
                <a:lnTo>
                  <a:pt x="283844" y="8199120"/>
                </a:lnTo>
                <a:close/>
                <a:moveTo>
                  <a:pt x="440689" y="8642985"/>
                </a:moveTo>
                <a:lnTo>
                  <a:pt x="279400" y="8642985"/>
                </a:lnTo>
                <a:lnTo>
                  <a:pt x="282575" y="8644890"/>
                </a:lnTo>
                <a:lnTo>
                  <a:pt x="442594" y="8728710"/>
                </a:lnTo>
                <a:lnTo>
                  <a:pt x="450214" y="8728710"/>
                </a:lnTo>
                <a:lnTo>
                  <a:pt x="454659" y="8724900"/>
                </a:lnTo>
                <a:lnTo>
                  <a:pt x="454025" y="8717280"/>
                </a:lnTo>
                <a:lnTo>
                  <a:pt x="440689" y="8642985"/>
                </a:lnTo>
                <a:close/>
                <a:moveTo>
                  <a:pt x="283844" y="0"/>
                </a:moveTo>
                <a:lnTo>
                  <a:pt x="272414" y="0"/>
                </a:lnTo>
                <a:lnTo>
                  <a:pt x="269875" y="5715"/>
                </a:lnTo>
                <a:lnTo>
                  <a:pt x="191134" y="164465"/>
                </a:lnTo>
                <a:lnTo>
                  <a:pt x="189229" y="167640"/>
                </a:lnTo>
                <a:lnTo>
                  <a:pt x="186689" y="169545"/>
                </a:lnTo>
                <a:lnTo>
                  <a:pt x="183514" y="170180"/>
                </a:lnTo>
                <a:lnTo>
                  <a:pt x="7619" y="195580"/>
                </a:lnTo>
                <a:lnTo>
                  <a:pt x="0" y="196850"/>
                </a:lnTo>
                <a:lnTo>
                  <a:pt x="0" y="208280"/>
                </a:lnTo>
                <a:lnTo>
                  <a:pt x="2539" y="211455"/>
                </a:lnTo>
                <a:lnTo>
                  <a:pt x="132079" y="337820"/>
                </a:lnTo>
                <a:lnTo>
                  <a:pt x="132714" y="340360"/>
                </a:lnTo>
                <a:lnTo>
                  <a:pt x="132079" y="343535"/>
                </a:lnTo>
                <a:lnTo>
                  <a:pt x="102234" y="518795"/>
                </a:lnTo>
                <a:lnTo>
                  <a:pt x="100964" y="526415"/>
                </a:lnTo>
                <a:lnTo>
                  <a:pt x="106044" y="529590"/>
                </a:lnTo>
                <a:lnTo>
                  <a:pt x="113664" y="529590"/>
                </a:lnTo>
                <a:lnTo>
                  <a:pt x="273684" y="445770"/>
                </a:lnTo>
                <a:lnTo>
                  <a:pt x="276225" y="444500"/>
                </a:lnTo>
                <a:lnTo>
                  <a:pt x="440689" y="444500"/>
                </a:lnTo>
                <a:lnTo>
                  <a:pt x="423544" y="343535"/>
                </a:lnTo>
                <a:lnTo>
                  <a:pt x="423544" y="340360"/>
                </a:lnTo>
                <a:lnTo>
                  <a:pt x="424179" y="337185"/>
                </a:lnTo>
                <a:lnTo>
                  <a:pt x="426719" y="335280"/>
                </a:lnTo>
                <a:lnTo>
                  <a:pt x="553719" y="211455"/>
                </a:lnTo>
                <a:lnTo>
                  <a:pt x="556894" y="208280"/>
                </a:lnTo>
                <a:lnTo>
                  <a:pt x="556894" y="198120"/>
                </a:lnTo>
                <a:lnTo>
                  <a:pt x="556259" y="196850"/>
                </a:lnTo>
                <a:lnTo>
                  <a:pt x="548639" y="195580"/>
                </a:lnTo>
                <a:lnTo>
                  <a:pt x="372744" y="170180"/>
                </a:lnTo>
                <a:lnTo>
                  <a:pt x="369569" y="169545"/>
                </a:lnTo>
                <a:lnTo>
                  <a:pt x="366394" y="167640"/>
                </a:lnTo>
                <a:lnTo>
                  <a:pt x="365759" y="164465"/>
                </a:lnTo>
                <a:lnTo>
                  <a:pt x="287019" y="5715"/>
                </a:lnTo>
                <a:lnTo>
                  <a:pt x="283844" y="0"/>
                </a:lnTo>
                <a:close/>
                <a:moveTo>
                  <a:pt x="440689" y="444500"/>
                </a:moveTo>
                <a:lnTo>
                  <a:pt x="279400" y="444500"/>
                </a:lnTo>
                <a:lnTo>
                  <a:pt x="282575" y="445770"/>
                </a:lnTo>
                <a:lnTo>
                  <a:pt x="442594" y="529590"/>
                </a:lnTo>
                <a:lnTo>
                  <a:pt x="450214" y="529590"/>
                </a:lnTo>
                <a:lnTo>
                  <a:pt x="454659" y="526415"/>
                </a:lnTo>
                <a:lnTo>
                  <a:pt x="454025" y="518795"/>
                </a:lnTo>
                <a:lnTo>
                  <a:pt x="440689" y="44450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bg object 19"/>
          <p:cNvSpPr/>
          <p:nvPr/>
        </p:nvSpPr>
        <p:spPr>
          <a:xfrm>
            <a:off x="4241160" y="928440"/>
            <a:ext cx="557280" cy="8728200"/>
          </a:xfrm>
          <a:custGeom>
            <a:avLst/>
            <a:gdLst/>
            <a:ahLst/>
            <a:rect l="l" t="t" r="r" b="b"/>
            <a:pathLst>
              <a:path w="557529" h="8728710">
                <a:moveTo>
                  <a:pt x="284480" y="8199120"/>
                </a:moveTo>
                <a:lnTo>
                  <a:pt x="273050" y="8199120"/>
                </a:lnTo>
                <a:lnTo>
                  <a:pt x="269875" y="8204200"/>
                </a:lnTo>
                <a:lnTo>
                  <a:pt x="191770" y="8363585"/>
                </a:lnTo>
                <a:lnTo>
                  <a:pt x="189864" y="8366125"/>
                </a:lnTo>
                <a:lnTo>
                  <a:pt x="187325" y="8368030"/>
                </a:lnTo>
                <a:lnTo>
                  <a:pt x="184150" y="8368665"/>
                </a:lnTo>
                <a:lnTo>
                  <a:pt x="8255" y="8394065"/>
                </a:lnTo>
                <a:lnTo>
                  <a:pt x="635" y="8395335"/>
                </a:lnTo>
                <a:lnTo>
                  <a:pt x="0" y="8396605"/>
                </a:lnTo>
                <a:lnTo>
                  <a:pt x="0" y="8407400"/>
                </a:lnTo>
                <a:lnTo>
                  <a:pt x="3175" y="8409940"/>
                </a:lnTo>
                <a:lnTo>
                  <a:pt x="130175" y="8533765"/>
                </a:lnTo>
                <a:lnTo>
                  <a:pt x="132714" y="8536305"/>
                </a:lnTo>
                <a:lnTo>
                  <a:pt x="133350" y="8538845"/>
                </a:lnTo>
                <a:lnTo>
                  <a:pt x="132714" y="8542020"/>
                </a:lnTo>
                <a:lnTo>
                  <a:pt x="102870" y="8717280"/>
                </a:lnTo>
                <a:lnTo>
                  <a:pt x="101600" y="8724900"/>
                </a:lnTo>
                <a:lnTo>
                  <a:pt x="106680" y="8728710"/>
                </a:lnTo>
                <a:lnTo>
                  <a:pt x="114300" y="8728710"/>
                </a:lnTo>
                <a:lnTo>
                  <a:pt x="274320" y="8644890"/>
                </a:lnTo>
                <a:lnTo>
                  <a:pt x="276860" y="8642985"/>
                </a:lnTo>
                <a:lnTo>
                  <a:pt x="441325" y="8642985"/>
                </a:lnTo>
                <a:lnTo>
                  <a:pt x="424180" y="8542020"/>
                </a:lnTo>
                <a:lnTo>
                  <a:pt x="424180" y="8538845"/>
                </a:lnTo>
                <a:lnTo>
                  <a:pt x="424814" y="8535670"/>
                </a:lnTo>
                <a:lnTo>
                  <a:pt x="427355" y="8533765"/>
                </a:lnTo>
                <a:lnTo>
                  <a:pt x="554355" y="8409940"/>
                </a:lnTo>
                <a:lnTo>
                  <a:pt x="557530" y="8407400"/>
                </a:lnTo>
                <a:lnTo>
                  <a:pt x="557530" y="8397875"/>
                </a:lnTo>
                <a:lnTo>
                  <a:pt x="556895" y="8395335"/>
                </a:lnTo>
                <a:lnTo>
                  <a:pt x="549275" y="8394065"/>
                </a:lnTo>
                <a:lnTo>
                  <a:pt x="373380" y="8368665"/>
                </a:lnTo>
                <a:lnTo>
                  <a:pt x="370205" y="8368030"/>
                </a:lnTo>
                <a:lnTo>
                  <a:pt x="367030" y="8366125"/>
                </a:lnTo>
                <a:lnTo>
                  <a:pt x="365760" y="8363585"/>
                </a:lnTo>
                <a:lnTo>
                  <a:pt x="287655" y="8204200"/>
                </a:lnTo>
                <a:lnTo>
                  <a:pt x="284480" y="8199120"/>
                </a:lnTo>
                <a:close/>
                <a:moveTo>
                  <a:pt x="441325" y="8642985"/>
                </a:moveTo>
                <a:lnTo>
                  <a:pt x="280035" y="8642985"/>
                </a:lnTo>
                <a:lnTo>
                  <a:pt x="283210" y="8644890"/>
                </a:lnTo>
                <a:lnTo>
                  <a:pt x="443230" y="8728710"/>
                </a:lnTo>
                <a:lnTo>
                  <a:pt x="450850" y="8728710"/>
                </a:lnTo>
                <a:lnTo>
                  <a:pt x="455295" y="8724900"/>
                </a:lnTo>
                <a:lnTo>
                  <a:pt x="454025" y="8717280"/>
                </a:lnTo>
                <a:lnTo>
                  <a:pt x="441325" y="8642985"/>
                </a:lnTo>
                <a:close/>
                <a:moveTo>
                  <a:pt x="284480" y="0"/>
                </a:moveTo>
                <a:lnTo>
                  <a:pt x="273050" y="0"/>
                </a:lnTo>
                <a:lnTo>
                  <a:pt x="269875" y="5715"/>
                </a:lnTo>
                <a:lnTo>
                  <a:pt x="191770" y="164465"/>
                </a:lnTo>
                <a:lnTo>
                  <a:pt x="189864" y="167640"/>
                </a:lnTo>
                <a:lnTo>
                  <a:pt x="187325" y="169545"/>
                </a:lnTo>
                <a:lnTo>
                  <a:pt x="184150" y="170180"/>
                </a:lnTo>
                <a:lnTo>
                  <a:pt x="8255" y="195580"/>
                </a:lnTo>
                <a:lnTo>
                  <a:pt x="635" y="196850"/>
                </a:lnTo>
                <a:lnTo>
                  <a:pt x="0" y="197485"/>
                </a:lnTo>
                <a:lnTo>
                  <a:pt x="0" y="208280"/>
                </a:lnTo>
                <a:lnTo>
                  <a:pt x="3175" y="211455"/>
                </a:lnTo>
                <a:lnTo>
                  <a:pt x="130175" y="335280"/>
                </a:lnTo>
                <a:lnTo>
                  <a:pt x="132714" y="337820"/>
                </a:lnTo>
                <a:lnTo>
                  <a:pt x="133350" y="340360"/>
                </a:lnTo>
                <a:lnTo>
                  <a:pt x="132714" y="343535"/>
                </a:lnTo>
                <a:lnTo>
                  <a:pt x="102870" y="518795"/>
                </a:lnTo>
                <a:lnTo>
                  <a:pt x="101600" y="526415"/>
                </a:lnTo>
                <a:lnTo>
                  <a:pt x="106680" y="529590"/>
                </a:lnTo>
                <a:lnTo>
                  <a:pt x="114300" y="529590"/>
                </a:lnTo>
                <a:lnTo>
                  <a:pt x="116205" y="528320"/>
                </a:lnTo>
                <a:lnTo>
                  <a:pt x="274320" y="445770"/>
                </a:lnTo>
                <a:lnTo>
                  <a:pt x="276860" y="444500"/>
                </a:lnTo>
                <a:lnTo>
                  <a:pt x="441325" y="444500"/>
                </a:lnTo>
                <a:lnTo>
                  <a:pt x="424180" y="343535"/>
                </a:lnTo>
                <a:lnTo>
                  <a:pt x="424180" y="340360"/>
                </a:lnTo>
                <a:lnTo>
                  <a:pt x="424814" y="337185"/>
                </a:lnTo>
                <a:lnTo>
                  <a:pt x="427355" y="335280"/>
                </a:lnTo>
                <a:lnTo>
                  <a:pt x="554355" y="211455"/>
                </a:lnTo>
                <a:lnTo>
                  <a:pt x="557530" y="208280"/>
                </a:lnTo>
                <a:lnTo>
                  <a:pt x="557530" y="198755"/>
                </a:lnTo>
                <a:lnTo>
                  <a:pt x="556895" y="196850"/>
                </a:lnTo>
                <a:lnTo>
                  <a:pt x="549275" y="195580"/>
                </a:lnTo>
                <a:lnTo>
                  <a:pt x="373380" y="170180"/>
                </a:lnTo>
                <a:lnTo>
                  <a:pt x="370205" y="169545"/>
                </a:lnTo>
                <a:lnTo>
                  <a:pt x="367030" y="167640"/>
                </a:lnTo>
                <a:lnTo>
                  <a:pt x="365760" y="164465"/>
                </a:lnTo>
                <a:lnTo>
                  <a:pt x="287655" y="5715"/>
                </a:lnTo>
                <a:lnTo>
                  <a:pt x="284480" y="0"/>
                </a:lnTo>
                <a:close/>
                <a:moveTo>
                  <a:pt x="441325" y="444500"/>
                </a:moveTo>
                <a:lnTo>
                  <a:pt x="280035" y="444500"/>
                </a:lnTo>
                <a:lnTo>
                  <a:pt x="283210" y="445770"/>
                </a:lnTo>
                <a:lnTo>
                  <a:pt x="440689" y="528320"/>
                </a:lnTo>
                <a:lnTo>
                  <a:pt x="443230" y="529590"/>
                </a:lnTo>
                <a:lnTo>
                  <a:pt x="450850" y="529590"/>
                </a:lnTo>
                <a:lnTo>
                  <a:pt x="455295" y="526415"/>
                </a:lnTo>
                <a:lnTo>
                  <a:pt x="454025" y="518795"/>
                </a:lnTo>
                <a:lnTo>
                  <a:pt x="441325" y="444500"/>
                </a:lnTo>
                <a:close/>
              </a:path>
            </a:pathLst>
          </a:custGeom>
          <a:solidFill>
            <a:srgbClr val="ee2e4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" name="bg object 20" descr=""/>
          <p:cNvPicPr/>
          <p:nvPr/>
        </p:nvPicPr>
        <p:blipFill>
          <a:blip r:embed="rId3"/>
          <a:stretch/>
        </p:blipFill>
        <p:spPr>
          <a:xfrm>
            <a:off x="1684800" y="4401720"/>
            <a:ext cx="4350600" cy="202464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648160" y="2697840"/>
            <a:ext cx="2259720" cy="142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9200" spc="-1" strike="noStrike">
                <a:latin typeface="Calibri"/>
              </a:rPr>
              <a:t>Click to edit the title text format</a:t>
            </a:r>
            <a:endParaRPr b="0" lang="en-US" sz="92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08214AC-7F40-49BC-A344-6D7BAFFF6E92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648160" y="2697840"/>
            <a:ext cx="2259720" cy="281700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2592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9200" spc="999" strike="noStrike">
                <a:solidFill>
                  <a:srgbClr val="eb3b3c"/>
                </a:solidFill>
                <a:latin typeface="Arial Narrow"/>
              </a:rPr>
              <a:t>C</a:t>
            </a:r>
            <a:r>
              <a:rPr b="0" lang="en-US" sz="9200" spc="-2391" strike="noStrike">
                <a:solidFill>
                  <a:srgbClr val="eb3b3c"/>
                </a:solidFill>
                <a:latin typeface="Arial Narrow"/>
              </a:rPr>
              <a:t>e</a:t>
            </a:r>
            <a:r>
              <a:rPr b="0" lang="en-US" sz="9200" spc="-942" strike="noStrike">
                <a:solidFill>
                  <a:srgbClr val="eb3b3c"/>
                </a:solidFill>
                <a:latin typeface="Arial Narrow"/>
              </a:rPr>
              <a:t>l</a:t>
            </a:r>
            <a:r>
              <a:rPr b="0" lang="en-US" sz="9200" spc="-2391" strike="noStrike">
                <a:solidFill>
                  <a:srgbClr val="eb3b3c"/>
                </a:solidFill>
                <a:latin typeface="Arial Narrow"/>
              </a:rPr>
              <a:t>e</a:t>
            </a:r>
            <a:r>
              <a:rPr b="0" lang="en-US" sz="9200" spc="-1135" strike="noStrike">
                <a:solidFill>
                  <a:srgbClr val="eb3b3c"/>
                </a:solidFill>
                <a:latin typeface="Arial Narrow"/>
              </a:rPr>
              <a:t>b</a:t>
            </a:r>
            <a:r>
              <a:rPr b="0" lang="en-US" sz="9200" spc="-1671" strike="noStrike">
                <a:solidFill>
                  <a:srgbClr val="eb3b3c"/>
                </a:solidFill>
                <a:latin typeface="Arial Narrow"/>
              </a:rPr>
              <a:t>r</a:t>
            </a:r>
            <a:r>
              <a:rPr b="0" lang="en-US" sz="9200" spc="-1722" strike="noStrike">
                <a:solidFill>
                  <a:srgbClr val="eb3b3c"/>
                </a:solidFill>
                <a:latin typeface="Arial Narrow"/>
              </a:rPr>
              <a:t>a</a:t>
            </a:r>
            <a:endParaRPr b="0" lang="en-US" sz="9200" spc="-1" strike="noStrike">
              <a:latin typeface="Calibri"/>
            </a:endParaRPr>
          </a:p>
        </p:txBody>
      </p:sp>
      <p:sp>
        <p:nvSpPr>
          <p:cNvPr id="47" name="object 3"/>
          <p:cNvSpPr/>
          <p:nvPr/>
        </p:nvSpPr>
        <p:spPr>
          <a:xfrm>
            <a:off x="1316880" y="6917400"/>
            <a:ext cx="4960440" cy="370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2350" spc="-12" strike="noStrike" u="sng">
                <a:solidFill>
                  <a:srgbClr val="ffffff"/>
                </a:solidFill>
                <a:uFillTx/>
                <a:latin typeface="Lucida Sans Unicode"/>
                <a:hlinkClick r:id="rId1"/>
              </a:rPr>
              <a:t>https://www.superportadas.com</a:t>
            </a:r>
            <a:endParaRPr b="0" lang="en-US" sz="23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2022-07-29T03:32:31Z</dcterms:created>
  <dc:creator/>
  <dc:description/>
  <dc:language>en-US</dc:language>
  <cp:lastModifiedBy/>
  <dcterms:modified xsi:type="dcterms:W3CDTF">2022-07-29T03:32:31Z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