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556500" cy="10693400"/>
  <p:notesSz cx="7556500" cy="10693400"/>
  <p:defaultTextStyle>
    <a:defPPr>
      <a:defRPr kern="0"/>
    </a:defPPr>
  </p:defaultTextStyle>
  <p:embeddedFontLst>
    <p:embeddedFont>
      <p:font typeface="Chiller" panose="00000000000000000000" pitchFamily="82" charset="1"/>
      <p:bold r:id="rId10"/>
    </p:embeddedFont>
    <p:embeddedFont>
      <p:font typeface="Courier New" panose="00000000000000000000" pitchFamily="49" charset="1"/>
      <p:regular r:id="rId11"/>
    </p:embeddedFont>
    <p:embeddedFont>
      <p:font typeface="Gabriola" panose="00000000000000000000" pitchFamily="82" charset="1"/>
      <p:bold r:id="rId8"/>
    </p:embeddedFont>
    <p:embeddedFont>
      <p:font typeface="Impact" panose="00000000000000000000" pitchFamily="34" charset="1"/>
      <p:regular r:id="rId9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Relationship Id="rId10" Type="http://schemas.openxmlformats.org/officeDocument/2006/relationships/font" Target="fonts/font4.fntdata"/><Relationship Id="rId11" Type="http://schemas.openxmlformats.org/officeDocument/2006/relationships/font" Target="fonts/font5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chemeClr val="bg1"/>
                </a:solidFill>
                <a:latin typeface="Gabriola"/>
                <a:cs typeface="Gabriol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chemeClr val="bg1"/>
                </a:solidFill>
                <a:latin typeface="Gabriola"/>
                <a:cs typeface="Gabriol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chemeClr val="bg1"/>
                </a:solidFill>
                <a:latin typeface="Gabriola"/>
                <a:cs typeface="Gabriol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480" y="899158"/>
            <a:ext cx="7528559" cy="969264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684019" y="1135379"/>
            <a:ext cx="3877310" cy="2633980"/>
          </a:xfrm>
          <a:custGeom>
            <a:avLst/>
            <a:gdLst/>
            <a:ahLst/>
            <a:cxnLst/>
            <a:rect l="l" t="t" r="r" b="b"/>
            <a:pathLst>
              <a:path w="3877310" h="2633979">
                <a:moveTo>
                  <a:pt x="3877055" y="0"/>
                </a:moveTo>
                <a:lnTo>
                  <a:pt x="0" y="0"/>
                </a:lnTo>
                <a:lnTo>
                  <a:pt x="0" y="2633472"/>
                </a:lnTo>
                <a:lnTo>
                  <a:pt x="3877055" y="2633472"/>
                </a:lnTo>
                <a:lnTo>
                  <a:pt x="3877055" y="0"/>
                </a:lnTo>
                <a:close/>
              </a:path>
            </a:pathLst>
          </a:custGeom>
          <a:solidFill>
            <a:srgbClr val="1F386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684019" y="1135379"/>
            <a:ext cx="3877310" cy="2633980"/>
          </a:xfrm>
          <a:custGeom>
            <a:avLst/>
            <a:gdLst/>
            <a:ahLst/>
            <a:cxnLst/>
            <a:rect l="l" t="t" r="r" b="b"/>
            <a:pathLst>
              <a:path w="3877310" h="2633979">
                <a:moveTo>
                  <a:pt x="0" y="2633472"/>
                </a:moveTo>
                <a:lnTo>
                  <a:pt x="3877055" y="2633472"/>
                </a:lnTo>
                <a:lnTo>
                  <a:pt x="3877055" y="0"/>
                </a:lnTo>
                <a:lnTo>
                  <a:pt x="0" y="0"/>
                </a:lnTo>
                <a:lnTo>
                  <a:pt x="0" y="2633472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64919" y="1520773"/>
            <a:ext cx="4033011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chemeClr val="bg1"/>
                </a:solidFill>
                <a:latin typeface="Gabriola"/>
                <a:cs typeface="Gabriol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4919" y="1520773"/>
            <a:ext cx="2463165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La </a:t>
            </a:r>
            <a:r>
              <a:rPr dirty="0" spc="-10"/>
              <a:t>célula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57580" y="5151881"/>
            <a:ext cx="1613535" cy="2629535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u="sng" sz="3600" spc="-10">
                <a:uFill>
                  <a:solidFill>
                    <a:srgbClr val="000000"/>
                  </a:solidFill>
                </a:uFill>
                <a:latin typeface="Impact"/>
                <a:cs typeface="Impact"/>
              </a:rPr>
              <a:t>Datos:</a:t>
            </a:r>
            <a:endParaRPr sz="3600">
              <a:latin typeface="Impact"/>
              <a:cs typeface="Impact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3600" spc="-10" b="1">
                <a:latin typeface="Chiller"/>
                <a:cs typeface="Chiller"/>
              </a:rPr>
              <a:t>Nombre:</a:t>
            </a:r>
            <a:endParaRPr sz="3600">
              <a:latin typeface="Chiller"/>
              <a:cs typeface="Chiller"/>
            </a:endParaRPr>
          </a:p>
          <a:p>
            <a:pPr marL="12700" marR="5080">
              <a:lnSpc>
                <a:spcPct val="122200"/>
              </a:lnSpc>
            </a:pPr>
            <a:r>
              <a:rPr dirty="0" sz="3600" spc="-10" b="1">
                <a:latin typeface="Chiller"/>
                <a:cs typeface="Chiller"/>
              </a:rPr>
              <a:t>Profesor@: Institución</a:t>
            </a:r>
            <a:r>
              <a:rPr dirty="0" u="sng" sz="2000" spc="-1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:</a:t>
            </a:r>
            <a:endParaRPr sz="2000">
              <a:latin typeface="Courier New"/>
              <a:cs typeface="Courier New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0103" y="70103"/>
            <a:ext cx="7489190" cy="10622280"/>
            <a:chOff x="70103" y="70103"/>
            <a:chExt cx="7489190" cy="10622280"/>
          </a:xfrm>
        </p:grpSpPr>
        <p:sp>
          <p:nvSpPr>
            <p:cNvPr id="5" name="object 5" descr=""/>
            <p:cNvSpPr/>
            <p:nvPr/>
          </p:nvSpPr>
          <p:spPr>
            <a:xfrm>
              <a:off x="1389888" y="658367"/>
              <a:ext cx="5267325" cy="4243070"/>
            </a:xfrm>
            <a:custGeom>
              <a:avLst/>
              <a:gdLst/>
              <a:ahLst/>
              <a:cxnLst/>
              <a:rect l="l" t="t" r="r" b="b"/>
              <a:pathLst>
                <a:path w="5267325" h="4243070">
                  <a:moveTo>
                    <a:pt x="5266931" y="2011680"/>
                  </a:moveTo>
                  <a:lnTo>
                    <a:pt x="5266347" y="1948434"/>
                  </a:lnTo>
                  <a:lnTo>
                    <a:pt x="5264569" y="1885823"/>
                  </a:lnTo>
                  <a:lnTo>
                    <a:pt x="5261648" y="1823885"/>
                  </a:lnTo>
                  <a:lnTo>
                    <a:pt x="5257597" y="1762671"/>
                  </a:lnTo>
                  <a:lnTo>
                    <a:pt x="5252428" y="1702231"/>
                  </a:lnTo>
                  <a:lnTo>
                    <a:pt x="5246179" y="1642618"/>
                  </a:lnTo>
                  <a:lnTo>
                    <a:pt x="5238864" y="1583880"/>
                  </a:lnTo>
                  <a:lnTo>
                    <a:pt x="5230507" y="1526044"/>
                  </a:lnTo>
                  <a:lnTo>
                    <a:pt x="5221135" y="1469174"/>
                  </a:lnTo>
                  <a:lnTo>
                    <a:pt x="5210759" y="1413319"/>
                  </a:lnTo>
                  <a:lnTo>
                    <a:pt x="5199418" y="1358519"/>
                  </a:lnTo>
                  <a:lnTo>
                    <a:pt x="5187124" y="1304823"/>
                  </a:lnTo>
                  <a:lnTo>
                    <a:pt x="5173904" y="1252270"/>
                  </a:lnTo>
                  <a:lnTo>
                    <a:pt x="5159768" y="1200924"/>
                  </a:lnTo>
                  <a:lnTo>
                    <a:pt x="5144744" y="1150823"/>
                  </a:lnTo>
                  <a:lnTo>
                    <a:pt x="5128869" y="1102004"/>
                  </a:lnTo>
                  <a:lnTo>
                    <a:pt x="5112143" y="1054531"/>
                  </a:lnTo>
                  <a:lnTo>
                    <a:pt x="5094605" y="1008443"/>
                  </a:lnTo>
                  <a:lnTo>
                    <a:pt x="5076279" y="963790"/>
                  </a:lnTo>
                  <a:lnTo>
                    <a:pt x="5057178" y="920610"/>
                  </a:lnTo>
                  <a:lnTo>
                    <a:pt x="5037315" y="878967"/>
                  </a:lnTo>
                  <a:lnTo>
                    <a:pt x="5016741" y="838885"/>
                  </a:lnTo>
                  <a:lnTo>
                    <a:pt x="4995443" y="800430"/>
                  </a:lnTo>
                  <a:lnTo>
                    <a:pt x="4973472" y="763638"/>
                  </a:lnTo>
                  <a:lnTo>
                    <a:pt x="4950841" y="728573"/>
                  </a:lnTo>
                  <a:lnTo>
                    <a:pt x="4927574" y="695261"/>
                  </a:lnTo>
                  <a:lnTo>
                    <a:pt x="4903686" y="663752"/>
                  </a:lnTo>
                  <a:lnTo>
                    <a:pt x="4879200" y="634098"/>
                  </a:lnTo>
                  <a:lnTo>
                    <a:pt x="4828552" y="580567"/>
                  </a:lnTo>
                  <a:lnTo>
                    <a:pt x="4775797" y="535012"/>
                  </a:lnTo>
                  <a:lnTo>
                    <a:pt x="4721110" y="497814"/>
                  </a:lnTo>
                  <a:lnTo>
                    <a:pt x="4664684" y="469353"/>
                  </a:lnTo>
                  <a:lnTo>
                    <a:pt x="4606683" y="450011"/>
                  </a:lnTo>
                  <a:lnTo>
                    <a:pt x="4547286" y="440169"/>
                  </a:lnTo>
                  <a:lnTo>
                    <a:pt x="4517136" y="438912"/>
                  </a:lnTo>
                  <a:lnTo>
                    <a:pt x="4486973" y="440169"/>
                  </a:lnTo>
                  <a:lnTo>
                    <a:pt x="4427575" y="450011"/>
                  </a:lnTo>
                  <a:lnTo>
                    <a:pt x="4369574" y="469353"/>
                  </a:lnTo>
                  <a:lnTo>
                    <a:pt x="4344924" y="480733"/>
                  </a:lnTo>
                  <a:lnTo>
                    <a:pt x="4349445" y="476275"/>
                  </a:lnTo>
                  <a:lnTo>
                    <a:pt x="4377550" y="432371"/>
                  </a:lnTo>
                  <a:lnTo>
                    <a:pt x="4383024" y="402336"/>
                  </a:lnTo>
                  <a:lnTo>
                    <a:pt x="4381639" y="387261"/>
                  </a:lnTo>
                  <a:lnTo>
                    <a:pt x="4361408" y="342874"/>
                  </a:lnTo>
                  <a:lnTo>
                    <a:pt x="4334967" y="314121"/>
                  </a:lnTo>
                  <a:lnTo>
                    <a:pt x="4298620" y="286131"/>
                  </a:lnTo>
                  <a:lnTo>
                    <a:pt x="4252760" y="258965"/>
                  </a:lnTo>
                  <a:lnTo>
                    <a:pt x="4197756" y="232702"/>
                  </a:lnTo>
                  <a:lnTo>
                    <a:pt x="4134002" y="207441"/>
                  </a:lnTo>
                  <a:lnTo>
                    <a:pt x="4061879" y="183248"/>
                  </a:lnTo>
                  <a:lnTo>
                    <a:pt x="4022801" y="171577"/>
                  </a:lnTo>
                  <a:lnTo>
                    <a:pt x="3981780" y="160197"/>
                  </a:lnTo>
                  <a:lnTo>
                    <a:pt x="3938854" y="149123"/>
                  </a:lnTo>
                  <a:lnTo>
                    <a:pt x="3894086" y="138366"/>
                  </a:lnTo>
                  <a:lnTo>
                    <a:pt x="3847515" y="127927"/>
                  </a:lnTo>
                  <a:lnTo>
                    <a:pt x="3799179" y="117830"/>
                  </a:lnTo>
                  <a:lnTo>
                    <a:pt x="3749141" y="108077"/>
                  </a:lnTo>
                  <a:lnTo>
                    <a:pt x="3697452" y="98679"/>
                  </a:lnTo>
                  <a:lnTo>
                    <a:pt x="3644150" y="89636"/>
                  </a:lnTo>
                  <a:lnTo>
                    <a:pt x="3589286" y="80975"/>
                  </a:lnTo>
                  <a:lnTo>
                    <a:pt x="3532911" y="72694"/>
                  </a:lnTo>
                  <a:lnTo>
                    <a:pt x="3475063" y="64808"/>
                  </a:lnTo>
                  <a:lnTo>
                    <a:pt x="3415804" y="57327"/>
                  </a:lnTo>
                  <a:lnTo>
                    <a:pt x="3355175" y="50253"/>
                  </a:lnTo>
                  <a:lnTo>
                    <a:pt x="3293224" y="43611"/>
                  </a:lnTo>
                  <a:lnTo>
                    <a:pt x="3230003" y="37388"/>
                  </a:lnTo>
                  <a:lnTo>
                    <a:pt x="3165564" y="31623"/>
                  </a:lnTo>
                  <a:lnTo>
                    <a:pt x="3099943" y="26289"/>
                  </a:lnTo>
                  <a:lnTo>
                    <a:pt x="3033191" y="21424"/>
                  </a:lnTo>
                  <a:lnTo>
                    <a:pt x="2965361" y="17043"/>
                  </a:lnTo>
                  <a:lnTo>
                    <a:pt x="2896501" y="13119"/>
                  </a:lnTo>
                  <a:lnTo>
                    <a:pt x="2826651" y="9702"/>
                  </a:lnTo>
                  <a:lnTo>
                    <a:pt x="2755874" y="6781"/>
                  </a:lnTo>
                  <a:lnTo>
                    <a:pt x="2684208" y="4368"/>
                  </a:lnTo>
                  <a:lnTo>
                    <a:pt x="2611691" y="2476"/>
                  </a:lnTo>
                  <a:lnTo>
                    <a:pt x="2538399" y="1104"/>
                  </a:lnTo>
                  <a:lnTo>
                    <a:pt x="2464358" y="279"/>
                  </a:lnTo>
                  <a:lnTo>
                    <a:pt x="2389632" y="0"/>
                  </a:lnTo>
                  <a:lnTo>
                    <a:pt x="2314892" y="279"/>
                  </a:lnTo>
                  <a:lnTo>
                    <a:pt x="2240851" y="1104"/>
                  </a:lnTo>
                  <a:lnTo>
                    <a:pt x="2167559" y="2476"/>
                  </a:lnTo>
                  <a:lnTo>
                    <a:pt x="2095042" y="4368"/>
                  </a:lnTo>
                  <a:lnTo>
                    <a:pt x="2023376" y="6781"/>
                  </a:lnTo>
                  <a:lnTo>
                    <a:pt x="1952599" y="9702"/>
                  </a:lnTo>
                  <a:lnTo>
                    <a:pt x="1882749" y="13119"/>
                  </a:lnTo>
                  <a:lnTo>
                    <a:pt x="1813890" y="17043"/>
                  </a:lnTo>
                  <a:lnTo>
                    <a:pt x="1746059" y="21424"/>
                  </a:lnTo>
                  <a:lnTo>
                    <a:pt x="1679308" y="26289"/>
                  </a:lnTo>
                  <a:lnTo>
                    <a:pt x="1613687" y="31623"/>
                  </a:lnTo>
                  <a:lnTo>
                    <a:pt x="1549247" y="37388"/>
                  </a:lnTo>
                  <a:lnTo>
                    <a:pt x="1486027" y="43611"/>
                  </a:lnTo>
                  <a:lnTo>
                    <a:pt x="1424076" y="50253"/>
                  </a:lnTo>
                  <a:lnTo>
                    <a:pt x="1363446" y="57327"/>
                  </a:lnTo>
                  <a:lnTo>
                    <a:pt x="1304188" y="64808"/>
                  </a:lnTo>
                  <a:lnTo>
                    <a:pt x="1246339" y="72694"/>
                  </a:lnTo>
                  <a:lnTo>
                    <a:pt x="1189964" y="80975"/>
                  </a:lnTo>
                  <a:lnTo>
                    <a:pt x="1135100" y="89636"/>
                  </a:lnTo>
                  <a:lnTo>
                    <a:pt x="1081798" y="98679"/>
                  </a:lnTo>
                  <a:lnTo>
                    <a:pt x="1030109" y="108077"/>
                  </a:lnTo>
                  <a:lnTo>
                    <a:pt x="980071" y="117830"/>
                  </a:lnTo>
                  <a:lnTo>
                    <a:pt x="931735" y="127927"/>
                  </a:lnTo>
                  <a:lnTo>
                    <a:pt x="885164" y="138366"/>
                  </a:lnTo>
                  <a:lnTo>
                    <a:pt x="840397" y="149123"/>
                  </a:lnTo>
                  <a:lnTo>
                    <a:pt x="797471" y="160197"/>
                  </a:lnTo>
                  <a:lnTo>
                    <a:pt x="756450" y="171577"/>
                  </a:lnTo>
                  <a:lnTo>
                    <a:pt x="717372" y="183248"/>
                  </a:lnTo>
                  <a:lnTo>
                    <a:pt x="680288" y="195211"/>
                  </a:lnTo>
                  <a:lnTo>
                    <a:pt x="612305" y="219951"/>
                  </a:lnTo>
                  <a:lnTo>
                    <a:pt x="552881" y="245719"/>
                  </a:lnTo>
                  <a:lnTo>
                    <a:pt x="502399" y="272440"/>
                  </a:lnTo>
                  <a:lnTo>
                    <a:pt x="461238" y="300024"/>
                  </a:lnTo>
                  <a:lnTo>
                    <a:pt x="429806" y="328409"/>
                  </a:lnTo>
                  <a:lnTo>
                    <a:pt x="401701" y="372313"/>
                  </a:lnTo>
                  <a:lnTo>
                    <a:pt x="396240" y="402336"/>
                  </a:lnTo>
                  <a:lnTo>
                    <a:pt x="397611" y="417423"/>
                  </a:lnTo>
                  <a:lnTo>
                    <a:pt x="417842" y="461810"/>
                  </a:lnTo>
                  <a:lnTo>
                    <a:pt x="444284" y="490562"/>
                  </a:lnTo>
                  <a:lnTo>
                    <a:pt x="480631" y="518553"/>
                  </a:lnTo>
                  <a:lnTo>
                    <a:pt x="526491" y="545719"/>
                  </a:lnTo>
                  <a:lnTo>
                    <a:pt x="581494" y="571982"/>
                  </a:lnTo>
                  <a:lnTo>
                    <a:pt x="645248" y="597242"/>
                  </a:lnTo>
                  <a:lnTo>
                    <a:pt x="717372" y="621436"/>
                  </a:lnTo>
                  <a:lnTo>
                    <a:pt x="756450" y="633107"/>
                  </a:lnTo>
                  <a:lnTo>
                    <a:pt x="797471" y="644486"/>
                  </a:lnTo>
                  <a:lnTo>
                    <a:pt x="840397" y="655561"/>
                  </a:lnTo>
                  <a:lnTo>
                    <a:pt x="885164" y="666318"/>
                  </a:lnTo>
                  <a:lnTo>
                    <a:pt x="931735" y="676757"/>
                  </a:lnTo>
                  <a:lnTo>
                    <a:pt x="980071" y="686854"/>
                  </a:lnTo>
                  <a:lnTo>
                    <a:pt x="1030109" y="696607"/>
                  </a:lnTo>
                  <a:lnTo>
                    <a:pt x="1081798" y="706005"/>
                  </a:lnTo>
                  <a:lnTo>
                    <a:pt x="1135100" y="715048"/>
                  </a:lnTo>
                  <a:lnTo>
                    <a:pt x="1189964" y="723709"/>
                  </a:lnTo>
                  <a:lnTo>
                    <a:pt x="1246339" y="731989"/>
                  </a:lnTo>
                  <a:lnTo>
                    <a:pt x="1304188" y="739876"/>
                  </a:lnTo>
                  <a:lnTo>
                    <a:pt x="1363446" y="747356"/>
                  </a:lnTo>
                  <a:lnTo>
                    <a:pt x="1424076" y="754430"/>
                  </a:lnTo>
                  <a:lnTo>
                    <a:pt x="1486027" y="761072"/>
                  </a:lnTo>
                  <a:lnTo>
                    <a:pt x="1549247" y="767295"/>
                  </a:lnTo>
                  <a:lnTo>
                    <a:pt x="1613687" y="773061"/>
                  </a:lnTo>
                  <a:lnTo>
                    <a:pt x="1679308" y="778395"/>
                  </a:lnTo>
                  <a:lnTo>
                    <a:pt x="1746059" y="783259"/>
                  </a:lnTo>
                  <a:lnTo>
                    <a:pt x="1813890" y="787641"/>
                  </a:lnTo>
                  <a:lnTo>
                    <a:pt x="1882749" y="791565"/>
                  </a:lnTo>
                  <a:lnTo>
                    <a:pt x="1952599" y="794981"/>
                  </a:lnTo>
                  <a:lnTo>
                    <a:pt x="2023376" y="797902"/>
                  </a:lnTo>
                  <a:lnTo>
                    <a:pt x="2095042" y="800315"/>
                  </a:lnTo>
                  <a:lnTo>
                    <a:pt x="2167559" y="802208"/>
                  </a:lnTo>
                  <a:lnTo>
                    <a:pt x="2240851" y="803579"/>
                  </a:lnTo>
                  <a:lnTo>
                    <a:pt x="2314892" y="804405"/>
                  </a:lnTo>
                  <a:lnTo>
                    <a:pt x="2389632" y="804672"/>
                  </a:lnTo>
                  <a:lnTo>
                    <a:pt x="2464358" y="804405"/>
                  </a:lnTo>
                  <a:lnTo>
                    <a:pt x="2538399" y="803579"/>
                  </a:lnTo>
                  <a:lnTo>
                    <a:pt x="2611691" y="802208"/>
                  </a:lnTo>
                  <a:lnTo>
                    <a:pt x="2684208" y="800315"/>
                  </a:lnTo>
                  <a:lnTo>
                    <a:pt x="2755874" y="797902"/>
                  </a:lnTo>
                  <a:lnTo>
                    <a:pt x="2826651" y="794981"/>
                  </a:lnTo>
                  <a:lnTo>
                    <a:pt x="2896501" y="791565"/>
                  </a:lnTo>
                  <a:lnTo>
                    <a:pt x="2965361" y="787641"/>
                  </a:lnTo>
                  <a:lnTo>
                    <a:pt x="3033191" y="783259"/>
                  </a:lnTo>
                  <a:lnTo>
                    <a:pt x="3099943" y="778395"/>
                  </a:lnTo>
                  <a:lnTo>
                    <a:pt x="3165564" y="773061"/>
                  </a:lnTo>
                  <a:lnTo>
                    <a:pt x="3230003" y="767295"/>
                  </a:lnTo>
                  <a:lnTo>
                    <a:pt x="3293224" y="761072"/>
                  </a:lnTo>
                  <a:lnTo>
                    <a:pt x="3355175" y="754430"/>
                  </a:lnTo>
                  <a:lnTo>
                    <a:pt x="3415804" y="747356"/>
                  </a:lnTo>
                  <a:lnTo>
                    <a:pt x="3475063" y="739876"/>
                  </a:lnTo>
                  <a:lnTo>
                    <a:pt x="3532911" y="731989"/>
                  </a:lnTo>
                  <a:lnTo>
                    <a:pt x="3589286" y="723709"/>
                  </a:lnTo>
                  <a:lnTo>
                    <a:pt x="3644150" y="715048"/>
                  </a:lnTo>
                  <a:lnTo>
                    <a:pt x="3697452" y="706005"/>
                  </a:lnTo>
                  <a:lnTo>
                    <a:pt x="3749141" y="696607"/>
                  </a:lnTo>
                  <a:lnTo>
                    <a:pt x="3799179" y="686854"/>
                  </a:lnTo>
                  <a:lnTo>
                    <a:pt x="3847515" y="676757"/>
                  </a:lnTo>
                  <a:lnTo>
                    <a:pt x="3894086" y="666318"/>
                  </a:lnTo>
                  <a:lnTo>
                    <a:pt x="3938854" y="655561"/>
                  </a:lnTo>
                  <a:lnTo>
                    <a:pt x="3981780" y="644486"/>
                  </a:lnTo>
                  <a:lnTo>
                    <a:pt x="4022801" y="633107"/>
                  </a:lnTo>
                  <a:lnTo>
                    <a:pt x="4061879" y="621436"/>
                  </a:lnTo>
                  <a:lnTo>
                    <a:pt x="4098963" y="609473"/>
                  </a:lnTo>
                  <a:lnTo>
                    <a:pt x="4166946" y="584733"/>
                  </a:lnTo>
                  <a:lnTo>
                    <a:pt x="4226369" y="558965"/>
                  </a:lnTo>
                  <a:lnTo>
                    <a:pt x="4233545" y="555358"/>
                  </a:lnTo>
                  <a:lnTo>
                    <a:pt x="4231830" y="556768"/>
                  </a:lnTo>
                  <a:lnTo>
                    <a:pt x="4180103" y="606361"/>
                  </a:lnTo>
                  <a:lnTo>
                    <a:pt x="4130573" y="663752"/>
                  </a:lnTo>
                  <a:lnTo>
                    <a:pt x="4106684" y="695261"/>
                  </a:lnTo>
                  <a:lnTo>
                    <a:pt x="4083418" y="728573"/>
                  </a:lnTo>
                  <a:lnTo>
                    <a:pt x="4060787" y="763638"/>
                  </a:lnTo>
                  <a:lnTo>
                    <a:pt x="4038816" y="800430"/>
                  </a:lnTo>
                  <a:lnTo>
                    <a:pt x="4017518" y="838885"/>
                  </a:lnTo>
                  <a:lnTo>
                    <a:pt x="3996944" y="878967"/>
                  </a:lnTo>
                  <a:lnTo>
                    <a:pt x="3977081" y="920610"/>
                  </a:lnTo>
                  <a:lnTo>
                    <a:pt x="3957980" y="963790"/>
                  </a:lnTo>
                  <a:lnTo>
                    <a:pt x="3939654" y="1008443"/>
                  </a:lnTo>
                  <a:lnTo>
                    <a:pt x="3922115" y="1054531"/>
                  </a:lnTo>
                  <a:lnTo>
                    <a:pt x="3905389" y="1102004"/>
                  </a:lnTo>
                  <a:lnTo>
                    <a:pt x="3889514" y="1150823"/>
                  </a:lnTo>
                  <a:lnTo>
                    <a:pt x="3874490" y="1200924"/>
                  </a:lnTo>
                  <a:lnTo>
                    <a:pt x="3860355" y="1252270"/>
                  </a:lnTo>
                  <a:lnTo>
                    <a:pt x="3847134" y="1304823"/>
                  </a:lnTo>
                  <a:lnTo>
                    <a:pt x="3834841" y="1358519"/>
                  </a:lnTo>
                  <a:lnTo>
                    <a:pt x="3823500" y="1413319"/>
                  </a:lnTo>
                  <a:lnTo>
                    <a:pt x="3813124" y="1469174"/>
                  </a:lnTo>
                  <a:lnTo>
                    <a:pt x="3803751" y="1526044"/>
                  </a:lnTo>
                  <a:lnTo>
                    <a:pt x="3795395" y="1583880"/>
                  </a:lnTo>
                  <a:lnTo>
                    <a:pt x="3788079" y="1642618"/>
                  </a:lnTo>
                  <a:lnTo>
                    <a:pt x="3781831" y="1702231"/>
                  </a:lnTo>
                  <a:lnTo>
                    <a:pt x="3776662" y="1762671"/>
                  </a:lnTo>
                  <a:lnTo>
                    <a:pt x="3772611" y="1823885"/>
                  </a:lnTo>
                  <a:lnTo>
                    <a:pt x="3769690" y="1885823"/>
                  </a:lnTo>
                  <a:lnTo>
                    <a:pt x="3767912" y="1948434"/>
                  </a:lnTo>
                  <a:lnTo>
                    <a:pt x="3767328" y="2011680"/>
                  </a:lnTo>
                  <a:lnTo>
                    <a:pt x="3767912" y="2074938"/>
                  </a:lnTo>
                  <a:lnTo>
                    <a:pt x="3769690" y="2137549"/>
                  </a:lnTo>
                  <a:lnTo>
                    <a:pt x="3772611" y="2199487"/>
                  </a:lnTo>
                  <a:lnTo>
                    <a:pt x="3776662" y="2260701"/>
                  </a:lnTo>
                  <a:lnTo>
                    <a:pt x="3781831" y="2321141"/>
                  </a:lnTo>
                  <a:lnTo>
                    <a:pt x="3788079" y="2380754"/>
                  </a:lnTo>
                  <a:lnTo>
                    <a:pt x="3795395" y="2439492"/>
                  </a:lnTo>
                  <a:lnTo>
                    <a:pt x="3803751" y="2497328"/>
                  </a:lnTo>
                  <a:lnTo>
                    <a:pt x="3813124" y="2554198"/>
                  </a:lnTo>
                  <a:lnTo>
                    <a:pt x="3823500" y="2610053"/>
                  </a:lnTo>
                  <a:lnTo>
                    <a:pt x="3834841" y="2664853"/>
                  </a:lnTo>
                  <a:lnTo>
                    <a:pt x="3847134" y="2718549"/>
                  </a:lnTo>
                  <a:lnTo>
                    <a:pt x="3860355" y="2771102"/>
                  </a:lnTo>
                  <a:lnTo>
                    <a:pt x="3874490" y="2822448"/>
                  </a:lnTo>
                  <a:lnTo>
                    <a:pt x="3889514" y="2872549"/>
                  </a:lnTo>
                  <a:lnTo>
                    <a:pt x="3905389" y="2921368"/>
                  </a:lnTo>
                  <a:lnTo>
                    <a:pt x="3922115" y="2968841"/>
                  </a:lnTo>
                  <a:lnTo>
                    <a:pt x="3939654" y="3014929"/>
                  </a:lnTo>
                  <a:lnTo>
                    <a:pt x="3957980" y="3059582"/>
                  </a:lnTo>
                  <a:lnTo>
                    <a:pt x="3977081" y="3102762"/>
                  </a:lnTo>
                  <a:lnTo>
                    <a:pt x="3996944" y="3144405"/>
                  </a:lnTo>
                  <a:lnTo>
                    <a:pt x="4017518" y="3184487"/>
                  </a:lnTo>
                  <a:lnTo>
                    <a:pt x="4038816" y="3222942"/>
                  </a:lnTo>
                  <a:lnTo>
                    <a:pt x="4060787" y="3259734"/>
                  </a:lnTo>
                  <a:lnTo>
                    <a:pt x="4083418" y="3294799"/>
                  </a:lnTo>
                  <a:lnTo>
                    <a:pt x="4106684" y="3328111"/>
                  </a:lnTo>
                  <a:lnTo>
                    <a:pt x="4130573" y="3359620"/>
                  </a:lnTo>
                  <a:lnTo>
                    <a:pt x="4155059" y="3389274"/>
                  </a:lnTo>
                  <a:lnTo>
                    <a:pt x="4173829" y="3410077"/>
                  </a:lnTo>
                  <a:lnTo>
                    <a:pt x="4156418" y="3403066"/>
                  </a:lnTo>
                  <a:lnTo>
                    <a:pt x="4119410" y="3389147"/>
                  </a:lnTo>
                  <a:lnTo>
                    <a:pt x="4080751" y="3375520"/>
                  </a:lnTo>
                  <a:lnTo>
                    <a:pt x="4040467" y="3362198"/>
                  </a:lnTo>
                  <a:lnTo>
                    <a:pt x="3998582" y="3349193"/>
                  </a:lnTo>
                  <a:lnTo>
                    <a:pt x="3955148" y="3336506"/>
                  </a:lnTo>
                  <a:lnTo>
                    <a:pt x="3910203" y="3324136"/>
                  </a:lnTo>
                  <a:lnTo>
                    <a:pt x="3863759" y="3312109"/>
                  </a:lnTo>
                  <a:lnTo>
                    <a:pt x="3815880" y="3300438"/>
                  </a:lnTo>
                  <a:lnTo>
                    <a:pt x="3766566" y="3289109"/>
                  </a:lnTo>
                  <a:lnTo>
                    <a:pt x="3715880" y="3278136"/>
                  </a:lnTo>
                  <a:lnTo>
                    <a:pt x="3663848" y="3267545"/>
                  </a:lnTo>
                  <a:lnTo>
                    <a:pt x="3610508" y="3257334"/>
                  </a:lnTo>
                  <a:lnTo>
                    <a:pt x="3555898" y="3247504"/>
                  </a:lnTo>
                  <a:lnTo>
                    <a:pt x="3500043" y="3238081"/>
                  </a:lnTo>
                  <a:lnTo>
                    <a:pt x="3442970" y="3229051"/>
                  </a:lnTo>
                  <a:lnTo>
                    <a:pt x="3384740" y="3220440"/>
                  </a:lnTo>
                  <a:lnTo>
                    <a:pt x="3325368" y="3212249"/>
                  </a:lnTo>
                  <a:lnTo>
                    <a:pt x="3264903" y="3204489"/>
                  </a:lnTo>
                  <a:lnTo>
                    <a:pt x="3203359" y="3197174"/>
                  </a:lnTo>
                  <a:lnTo>
                    <a:pt x="3140786" y="3190303"/>
                  </a:lnTo>
                  <a:lnTo>
                    <a:pt x="3077222" y="3183890"/>
                  </a:lnTo>
                  <a:lnTo>
                    <a:pt x="3012694" y="3177933"/>
                  </a:lnTo>
                  <a:lnTo>
                    <a:pt x="2947238" y="3172447"/>
                  </a:lnTo>
                  <a:lnTo>
                    <a:pt x="2880893" y="3167456"/>
                  </a:lnTo>
                  <a:lnTo>
                    <a:pt x="2813697" y="3162947"/>
                  </a:lnTo>
                  <a:lnTo>
                    <a:pt x="2745663" y="3158934"/>
                  </a:lnTo>
                  <a:lnTo>
                    <a:pt x="2676855" y="3155429"/>
                  </a:lnTo>
                  <a:lnTo>
                    <a:pt x="2607297" y="3152444"/>
                  </a:lnTo>
                  <a:lnTo>
                    <a:pt x="2537015" y="3149981"/>
                  </a:lnTo>
                  <a:lnTo>
                    <a:pt x="2466048" y="3148050"/>
                  </a:lnTo>
                  <a:lnTo>
                    <a:pt x="2394445" y="3146666"/>
                  </a:lnTo>
                  <a:lnTo>
                    <a:pt x="2322220" y="3145828"/>
                  </a:lnTo>
                  <a:lnTo>
                    <a:pt x="2249424" y="3145536"/>
                  </a:lnTo>
                  <a:lnTo>
                    <a:pt x="2176615" y="3145828"/>
                  </a:lnTo>
                  <a:lnTo>
                    <a:pt x="2104390" y="3146666"/>
                  </a:lnTo>
                  <a:lnTo>
                    <a:pt x="2032787" y="3148050"/>
                  </a:lnTo>
                  <a:lnTo>
                    <a:pt x="1961819" y="3149981"/>
                  </a:lnTo>
                  <a:lnTo>
                    <a:pt x="1891538" y="3152444"/>
                  </a:lnTo>
                  <a:lnTo>
                    <a:pt x="1821980" y="3155429"/>
                  </a:lnTo>
                  <a:lnTo>
                    <a:pt x="1753171" y="3158934"/>
                  </a:lnTo>
                  <a:lnTo>
                    <a:pt x="1685137" y="3162947"/>
                  </a:lnTo>
                  <a:lnTo>
                    <a:pt x="1617941" y="3167456"/>
                  </a:lnTo>
                  <a:lnTo>
                    <a:pt x="1551597" y="3172447"/>
                  </a:lnTo>
                  <a:lnTo>
                    <a:pt x="1486141" y="3177933"/>
                  </a:lnTo>
                  <a:lnTo>
                    <a:pt x="1421612" y="3183890"/>
                  </a:lnTo>
                  <a:lnTo>
                    <a:pt x="1358049" y="3190303"/>
                  </a:lnTo>
                  <a:lnTo>
                    <a:pt x="1295476" y="3197174"/>
                  </a:lnTo>
                  <a:lnTo>
                    <a:pt x="1233932" y="3204489"/>
                  </a:lnTo>
                  <a:lnTo>
                    <a:pt x="1173467" y="3212249"/>
                  </a:lnTo>
                  <a:lnTo>
                    <a:pt x="1114094" y="3220440"/>
                  </a:lnTo>
                  <a:lnTo>
                    <a:pt x="1055865" y="3229051"/>
                  </a:lnTo>
                  <a:lnTo>
                    <a:pt x="998791" y="3238081"/>
                  </a:lnTo>
                  <a:lnTo>
                    <a:pt x="942936" y="3247504"/>
                  </a:lnTo>
                  <a:lnTo>
                    <a:pt x="888326" y="3257334"/>
                  </a:lnTo>
                  <a:lnTo>
                    <a:pt x="834986" y="3267545"/>
                  </a:lnTo>
                  <a:lnTo>
                    <a:pt x="782955" y="3278136"/>
                  </a:lnTo>
                  <a:lnTo>
                    <a:pt x="732269" y="3289109"/>
                  </a:lnTo>
                  <a:lnTo>
                    <a:pt x="682955" y="3300438"/>
                  </a:lnTo>
                  <a:lnTo>
                    <a:pt x="635076" y="3312109"/>
                  </a:lnTo>
                  <a:lnTo>
                    <a:pt x="588632" y="3324136"/>
                  </a:lnTo>
                  <a:lnTo>
                    <a:pt x="543687" y="3336506"/>
                  </a:lnTo>
                  <a:lnTo>
                    <a:pt x="500253" y="3349193"/>
                  </a:lnTo>
                  <a:lnTo>
                    <a:pt x="458368" y="3362198"/>
                  </a:lnTo>
                  <a:lnTo>
                    <a:pt x="418084" y="3375520"/>
                  </a:lnTo>
                  <a:lnTo>
                    <a:pt x="379425" y="3389147"/>
                  </a:lnTo>
                  <a:lnTo>
                    <a:pt x="342417" y="3403066"/>
                  </a:lnTo>
                  <a:lnTo>
                    <a:pt x="273532" y="3431743"/>
                  </a:lnTo>
                  <a:lnTo>
                    <a:pt x="211696" y="3461499"/>
                  </a:lnTo>
                  <a:lnTo>
                    <a:pt x="157213" y="3492271"/>
                  </a:lnTo>
                  <a:lnTo>
                    <a:pt x="110337" y="3523970"/>
                  </a:lnTo>
                  <a:lnTo>
                    <a:pt x="71361" y="3556546"/>
                  </a:lnTo>
                  <a:lnTo>
                    <a:pt x="40551" y="3589921"/>
                  </a:lnTo>
                  <a:lnTo>
                    <a:pt x="18211" y="3624034"/>
                  </a:lnTo>
                  <a:lnTo>
                    <a:pt x="1155" y="3676421"/>
                  </a:lnTo>
                  <a:lnTo>
                    <a:pt x="0" y="3694176"/>
                  </a:lnTo>
                  <a:lnTo>
                    <a:pt x="1155" y="3711943"/>
                  </a:lnTo>
                  <a:lnTo>
                    <a:pt x="18211" y="3764330"/>
                  </a:lnTo>
                  <a:lnTo>
                    <a:pt x="40551" y="3798443"/>
                  </a:lnTo>
                  <a:lnTo>
                    <a:pt x="71361" y="3831818"/>
                  </a:lnTo>
                  <a:lnTo>
                    <a:pt x="110337" y="3864394"/>
                  </a:lnTo>
                  <a:lnTo>
                    <a:pt x="157213" y="3896093"/>
                  </a:lnTo>
                  <a:lnTo>
                    <a:pt x="211696" y="3926865"/>
                  </a:lnTo>
                  <a:lnTo>
                    <a:pt x="273532" y="3956621"/>
                  </a:lnTo>
                  <a:lnTo>
                    <a:pt x="342417" y="3985298"/>
                  </a:lnTo>
                  <a:lnTo>
                    <a:pt x="379425" y="3999217"/>
                  </a:lnTo>
                  <a:lnTo>
                    <a:pt x="418084" y="4012844"/>
                  </a:lnTo>
                  <a:lnTo>
                    <a:pt x="458368" y="4026166"/>
                  </a:lnTo>
                  <a:lnTo>
                    <a:pt x="500253" y="4039171"/>
                  </a:lnTo>
                  <a:lnTo>
                    <a:pt x="543687" y="4051858"/>
                  </a:lnTo>
                  <a:lnTo>
                    <a:pt x="588632" y="4064228"/>
                  </a:lnTo>
                  <a:lnTo>
                    <a:pt x="635076" y="4076255"/>
                  </a:lnTo>
                  <a:lnTo>
                    <a:pt x="682955" y="4087926"/>
                  </a:lnTo>
                  <a:lnTo>
                    <a:pt x="732269" y="4099255"/>
                  </a:lnTo>
                  <a:lnTo>
                    <a:pt x="782955" y="4110228"/>
                  </a:lnTo>
                  <a:lnTo>
                    <a:pt x="834986" y="4120819"/>
                  </a:lnTo>
                  <a:lnTo>
                    <a:pt x="888326" y="4131030"/>
                  </a:lnTo>
                  <a:lnTo>
                    <a:pt x="942936" y="4140860"/>
                  </a:lnTo>
                  <a:lnTo>
                    <a:pt x="998791" y="4150283"/>
                  </a:lnTo>
                  <a:lnTo>
                    <a:pt x="1055865" y="4159313"/>
                  </a:lnTo>
                  <a:lnTo>
                    <a:pt x="1114094" y="4167924"/>
                  </a:lnTo>
                  <a:lnTo>
                    <a:pt x="1173467" y="4176115"/>
                  </a:lnTo>
                  <a:lnTo>
                    <a:pt x="1233932" y="4183875"/>
                  </a:lnTo>
                  <a:lnTo>
                    <a:pt x="1295476" y="4191190"/>
                  </a:lnTo>
                  <a:lnTo>
                    <a:pt x="1358049" y="4198061"/>
                  </a:lnTo>
                  <a:lnTo>
                    <a:pt x="1421612" y="4204474"/>
                  </a:lnTo>
                  <a:lnTo>
                    <a:pt x="1486141" y="4210431"/>
                  </a:lnTo>
                  <a:lnTo>
                    <a:pt x="1551597" y="4215917"/>
                  </a:lnTo>
                  <a:lnTo>
                    <a:pt x="1617941" y="4220908"/>
                  </a:lnTo>
                  <a:lnTo>
                    <a:pt x="1685137" y="4225417"/>
                  </a:lnTo>
                  <a:lnTo>
                    <a:pt x="1753171" y="4229430"/>
                  </a:lnTo>
                  <a:lnTo>
                    <a:pt x="1821980" y="4232935"/>
                  </a:lnTo>
                  <a:lnTo>
                    <a:pt x="1891538" y="4235920"/>
                  </a:lnTo>
                  <a:lnTo>
                    <a:pt x="1961819" y="4238383"/>
                  </a:lnTo>
                  <a:lnTo>
                    <a:pt x="2032787" y="4240314"/>
                  </a:lnTo>
                  <a:lnTo>
                    <a:pt x="2104390" y="4241698"/>
                  </a:lnTo>
                  <a:lnTo>
                    <a:pt x="2176615" y="4242536"/>
                  </a:lnTo>
                  <a:lnTo>
                    <a:pt x="2249424" y="4242816"/>
                  </a:lnTo>
                  <a:lnTo>
                    <a:pt x="2322220" y="4242536"/>
                  </a:lnTo>
                  <a:lnTo>
                    <a:pt x="2394445" y="4241698"/>
                  </a:lnTo>
                  <a:lnTo>
                    <a:pt x="2466048" y="4240314"/>
                  </a:lnTo>
                  <a:lnTo>
                    <a:pt x="2537015" y="4238383"/>
                  </a:lnTo>
                  <a:lnTo>
                    <a:pt x="2607297" y="4235920"/>
                  </a:lnTo>
                  <a:lnTo>
                    <a:pt x="2676855" y="4232935"/>
                  </a:lnTo>
                  <a:lnTo>
                    <a:pt x="2745663" y="4229430"/>
                  </a:lnTo>
                  <a:lnTo>
                    <a:pt x="2813697" y="4225417"/>
                  </a:lnTo>
                  <a:lnTo>
                    <a:pt x="2880893" y="4220908"/>
                  </a:lnTo>
                  <a:lnTo>
                    <a:pt x="2947238" y="4215917"/>
                  </a:lnTo>
                  <a:lnTo>
                    <a:pt x="3012694" y="4210431"/>
                  </a:lnTo>
                  <a:lnTo>
                    <a:pt x="3077222" y="4204474"/>
                  </a:lnTo>
                  <a:lnTo>
                    <a:pt x="3140786" y="4198061"/>
                  </a:lnTo>
                  <a:lnTo>
                    <a:pt x="3203359" y="4191190"/>
                  </a:lnTo>
                  <a:lnTo>
                    <a:pt x="3264903" y="4183875"/>
                  </a:lnTo>
                  <a:lnTo>
                    <a:pt x="3325368" y="4176115"/>
                  </a:lnTo>
                  <a:lnTo>
                    <a:pt x="3384740" y="4167924"/>
                  </a:lnTo>
                  <a:lnTo>
                    <a:pt x="3442970" y="4159313"/>
                  </a:lnTo>
                  <a:lnTo>
                    <a:pt x="3500043" y="4150283"/>
                  </a:lnTo>
                  <a:lnTo>
                    <a:pt x="3555898" y="4140860"/>
                  </a:lnTo>
                  <a:lnTo>
                    <a:pt x="3610508" y="4131030"/>
                  </a:lnTo>
                  <a:lnTo>
                    <a:pt x="3663848" y="4120819"/>
                  </a:lnTo>
                  <a:lnTo>
                    <a:pt x="3715880" y="4110228"/>
                  </a:lnTo>
                  <a:lnTo>
                    <a:pt x="3766566" y="4099255"/>
                  </a:lnTo>
                  <a:lnTo>
                    <a:pt x="3815880" y="4087926"/>
                  </a:lnTo>
                  <a:lnTo>
                    <a:pt x="3863759" y="4076255"/>
                  </a:lnTo>
                  <a:lnTo>
                    <a:pt x="3910203" y="4064228"/>
                  </a:lnTo>
                  <a:lnTo>
                    <a:pt x="3955148" y="4051858"/>
                  </a:lnTo>
                  <a:lnTo>
                    <a:pt x="3998582" y="4039171"/>
                  </a:lnTo>
                  <a:lnTo>
                    <a:pt x="4040467" y="4026166"/>
                  </a:lnTo>
                  <a:lnTo>
                    <a:pt x="4080751" y="4012844"/>
                  </a:lnTo>
                  <a:lnTo>
                    <a:pt x="4119410" y="3999217"/>
                  </a:lnTo>
                  <a:lnTo>
                    <a:pt x="4156418" y="3985298"/>
                  </a:lnTo>
                  <a:lnTo>
                    <a:pt x="4225302" y="3956621"/>
                  </a:lnTo>
                  <a:lnTo>
                    <a:pt x="4287139" y="3926865"/>
                  </a:lnTo>
                  <a:lnTo>
                    <a:pt x="4341622" y="3896093"/>
                  </a:lnTo>
                  <a:lnTo>
                    <a:pt x="4388497" y="3864394"/>
                  </a:lnTo>
                  <a:lnTo>
                    <a:pt x="4427474" y="3831818"/>
                  </a:lnTo>
                  <a:lnTo>
                    <a:pt x="4458284" y="3798443"/>
                  </a:lnTo>
                  <a:lnTo>
                    <a:pt x="4480623" y="3764330"/>
                  </a:lnTo>
                  <a:lnTo>
                    <a:pt x="4497679" y="3711943"/>
                  </a:lnTo>
                  <a:lnTo>
                    <a:pt x="4498848" y="3694176"/>
                  </a:lnTo>
                  <a:lnTo>
                    <a:pt x="4497679" y="3676421"/>
                  </a:lnTo>
                  <a:lnTo>
                    <a:pt x="4480623" y="3624034"/>
                  </a:lnTo>
                  <a:lnTo>
                    <a:pt x="4458284" y="3589921"/>
                  </a:lnTo>
                  <a:lnTo>
                    <a:pt x="4447667" y="3577539"/>
                  </a:lnTo>
                  <a:lnTo>
                    <a:pt x="4457116" y="3579495"/>
                  </a:lnTo>
                  <a:lnTo>
                    <a:pt x="4486973" y="3583203"/>
                  </a:lnTo>
                  <a:lnTo>
                    <a:pt x="4517136" y="3584448"/>
                  </a:lnTo>
                  <a:lnTo>
                    <a:pt x="4547286" y="3583203"/>
                  </a:lnTo>
                  <a:lnTo>
                    <a:pt x="4606683" y="3573361"/>
                  </a:lnTo>
                  <a:lnTo>
                    <a:pt x="4664684" y="3554018"/>
                  </a:lnTo>
                  <a:lnTo>
                    <a:pt x="4721110" y="3525558"/>
                  </a:lnTo>
                  <a:lnTo>
                    <a:pt x="4775797" y="3488359"/>
                  </a:lnTo>
                  <a:lnTo>
                    <a:pt x="4828552" y="3442805"/>
                  </a:lnTo>
                  <a:lnTo>
                    <a:pt x="4879200" y="3389274"/>
                  </a:lnTo>
                  <a:lnTo>
                    <a:pt x="4903686" y="3359620"/>
                  </a:lnTo>
                  <a:lnTo>
                    <a:pt x="4927574" y="3328111"/>
                  </a:lnTo>
                  <a:lnTo>
                    <a:pt x="4950841" y="3294799"/>
                  </a:lnTo>
                  <a:lnTo>
                    <a:pt x="4973472" y="3259734"/>
                  </a:lnTo>
                  <a:lnTo>
                    <a:pt x="4995443" y="3222942"/>
                  </a:lnTo>
                  <a:lnTo>
                    <a:pt x="5016741" y="3184487"/>
                  </a:lnTo>
                  <a:lnTo>
                    <a:pt x="5037315" y="3144405"/>
                  </a:lnTo>
                  <a:lnTo>
                    <a:pt x="5057178" y="3102762"/>
                  </a:lnTo>
                  <a:lnTo>
                    <a:pt x="5076279" y="3059582"/>
                  </a:lnTo>
                  <a:lnTo>
                    <a:pt x="5094605" y="3014929"/>
                  </a:lnTo>
                  <a:lnTo>
                    <a:pt x="5112143" y="2968841"/>
                  </a:lnTo>
                  <a:lnTo>
                    <a:pt x="5128869" y="2921368"/>
                  </a:lnTo>
                  <a:lnTo>
                    <a:pt x="5144744" y="2872549"/>
                  </a:lnTo>
                  <a:lnTo>
                    <a:pt x="5159768" y="2822448"/>
                  </a:lnTo>
                  <a:lnTo>
                    <a:pt x="5173904" y="2771102"/>
                  </a:lnTo>
                  <a:lnTo>
                    <a:pt x="5187124" y="2718549"/>
                  </a:lnTo>
                  <a:lnTo>
                    <a:pt x="5199418" y="2664853"/>
                  </a:lnTo>
                  <a:lnTo>
                    <a:pt x="5210759" y="2610053"/>
                  </a:lnTo>
                  <a:lnTo>
                    <a:pt x="5221135" y="2554198"/>
                  </a:lnTo>
                  <a:lnTo>
                    <a:pt x="5230507" y="2497328"/>
                  </a:lnTo>
                  <a:lnTo>
                    <a:pt x="5238864" y="2439492"/>
                  </a:lnTo>
                  <a:lnTo>
                    <a:pt x="5246179" y="2380754"/>
                  </a:lnTo>
                  <a:lnTo>
                    <a:pt x="5252428" y="2321141"/>
                  </a:lnTo>
                  <a:lnTo>
                    <a:pt x="5257597" y="2260701"/>
                  </a:lnTo>
                  <a:lnTo>
                    <a:pt x="5261648" y="2199487"/>
                  </a:lnTo>
                  <a:lnTo>
                    <a:pt x="5264569" y="2137549"/>
                  </a:lnTo>
                  <a:lnTo>
                    <a:pt x="5266347" y="2074938"/>
                  </a:lnTo>
                  <a:lnTo>
                    <a:pt x="5266931" y="20116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0104" y="70103"/>
              <a:ext cx="7489190" cy="10622280"/>
            </a:xfrm>
            <a:custGeom>
              <a:avLst/>
              <a:gdLst/>
              <a:ahLst/>
              <a:cxnLst/>
              <a:rect l="l" t="t" r="r" b="b"/>
              <a:pathLst>
                <a:path w="7489190" h="10622280">
                  <a:moveTo>
                    <a:pt x="6096" y="39624"/>
                  </a:moveTo>
                  <a:lnTo>
                    <a:pt x="0" y="39624"/>
                  </a:lnTo>
                  <a:lnTo>
                    <a:pt x="0" y="10622280"/>
                  </a:lnTo>
                  <a:lnTo>
                    <a:pt x="6096" y="10622280"/>
                  </a:lnTo>
                  <a:lnTo>
                    <a:pt x="6096" y="39624"/>
                  </a:lnTo>
                  <a:close/>
                </a:path>
                <a:path w="7489190" h="10622280">
                  <a:moveTo>
                    <a:pt x="7488936" y="0"/>
                  </a:moveTo>
                  <a:lnTo>
                    <a:pt x="3048" y="0"/>
                  </a:lnTo>
                  <a:lnTo>
                    <a:pt x="3048" y="6096"/>
                  </a:lnTo>
                  <a:lnTo>
                    <a:pt x="7488936" y="6096"/>
                  </a:lnTo>
                  <a:lnTo>
                    <a:pt x="74889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7461503" y="219455"/>
              <a:ext cx="36195" cy="10314305"/>
            </a:xfrm>
            <a:custGeom>
              <a:avLst/>
              <a:gdLst/>
              <a:ahLst/>
              <a:cxnLst/>
              <a:rect l="l" t="t" r="r" b="b"/>
              <a:pathLst>
                <a:path w="36195" h="10314305">
                  <a:moveTo>
                    <a:pt x="36195" y="0"/>
                  </a:moveTo>
                  <a:lnTo>
                    <a:pt x="0" y="10314305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46303" y="10533887"/>
              <a:ext cx="7351395" cy="36195"/>
            </a:xfrm>
            <a:custGeom>
              <a:avLst/>
              <a:gdLst/>
              <a:ahLst/>
              <a:cxnLst/>
              <a:rect l="l" t="t" r="r" b="b"/>
              <a:pathLst>
                <a:path w="7351395" h="36195">
                  <a:moveTo>
                    <a:pt x="0" y="0"/>
                  </a:moveTo>
                  <a:lnTo>
                    <a:pt x="7351395" y="36193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2022-05-08T08:01:14Z</dcterms:created>
  <dcterms:modified xsi:type="dcterms:W3CDTF">2022-05-08T08:01:14Z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2022-05-06T00:00:00Z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