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Default Extension="fntdata" ContentType="application/x-fontdata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6"/>
  </p:sldIdLst>
  <p:sldSz cx="7772400" cy="10058400"/>
  <p:notesSz cx="7772400" cy="10058400"/>
  <p:defaultTextStyle>
    <a:defPPr>
      <a:defRPr kern="0"/>
    </a:defPPr>
  </p:defaultTextStyle>
  <p:embeddedFontLst>
    <p:embeddedFont>
      <p:font typeface="Haettenschweiler" panose="00000000000000000000" pitchFamily="34" charset="1"/>
      <p:regular r:id="rId8"/>
    </p:embeddedFont>
    <p:embeddedFont>
      <p:font typeface="Times New Roman" panose="00000000000000000000" pitchFamily="18" charset="1"/>
      <p:regular r:id="rId7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font" Target="fonts/font1.fntdata"/><Relationship Id="rId8" Type="http://schemas.openxmlformats.org/officeDocument/2006/relationships/font" Target="fonts/font2.fntdata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rgbClr val="538DD3"/>
                </a:solidFill>
                <a:latin typeface="Haettenschweiler"/>
                <a:cs typeface="Haettenschweiler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rgbClr val="538DD3"/>
                </a:solidFill>
                <a:latin typeface="Haettenschweiler"/>
                <a:cs typeface="Haettenschweiler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rgbClr val="538DD3"/>
                </a:solidFill>
                <a:latin typeface="Haettenschweiler"/>
                <a:cs typeface="Haettenschweiler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848867" y="5076444"/>
            <a:ext cx="6102350" cy="2697480"/>
          </a:xfrm>
          <a:custGeom>
            <a:avLst/>
            <a:gdLst/>
            <a:ahLst/>
            <a:cxnLst/>
            <a:rect l="l" t="t" r="r" b="b"/>
            <a:pathLst>
              <a:path w="6102350" h="2697479">
                <a:moveTo>
                  <a:pt x="6102096" y="0"/>
                </a:moveTo>
                <a:lnTo>
                  <a:pt x="0" y="0"/>
                </a:lnTo>
                <a:lnTo>
                  <a:pt x="0" y="2697479"/>
                </a:lnTo>
                <a:lnTo>
                  <a:pt x="6102096" y="2697479"/>
                </a:lnTo>
                <a:lnTo>
                  <a:pt x="610209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848867" y="5076444"/>
            <a:ext cx="6102350" cy="2697480"/>
          </a:xfrm>
          <a:custGeom>
            <a:avLst/>
            <a:gdLst/>
            <a:ahLst/>
            <a:cxnLst/>
            <a:rect l="l" t="t" r="r" b="b"/>
            <a:pathLst>
              <a:path w="6102350" h="2697479">
                <a:moveTo>
                  <a:pt x="0" y="2697479"/>
                </a:moveTo>
                <a:lnTo>
                  <a:pt x="6102096" y="2697479"/>
                </a:lnTo>
                <a:lnTo>
                  <a:pt x="6102096" y="0"/>
                </a:lnTo>
                <a:lnTo>
                  <a:pt x="0" y="0"/>
                </a:lnTo>
                <a:lnTo>
                  <a:pt x="0" y="2697479"/>
                </a:lnTo>
                <a:close/>
              </a:path>
            </a:pathLst>
          </a:custGeom>
          <a:ln w="762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82902" y="5938469"/>
            <a:ext cx="4006595" cy="757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rgbClr val="538DD3"/>
                </a:solidFill>
                <a:latin typeface="Haettenschweiler"/>
                <a:cs typeface="Haettenschweiler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1750">
              <a:lnSpc>
                <a:spcPct val="100000"/>
              </a:lnSpc>
              <a:spcBef>
                <a:spcPts val="100"/>
              </a:spcBef>
            </a:pPr>
            <a:r>
              <a:rPr dirty="0"/>
              <a:t>portada</a:t>
            </a:r>
            <a:r>
              <a:rPr dirty="0" spc="-10"/>
              <a:t> </a:t>
            </a:r>
            <a:r>
              <a:rPr dirty="0"/>
              <a:t>de</a:t>
            </a:r>
            <a:r>
              <a:rPr dirty="0" spc="-25"/>
              <a:t> </a:t>
            </a:r>
            <a:r>
              <a:rPr dirty="0" spc="-10"/>
              <a:t>psicologia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2022-05-08T07:44:30Z</dcterms:created>
  <dcterms:modified xsi:type="dcterms:W3CDTF">2022-05-08T07:44:30Z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</Properties>
</file>