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3.jpeg" ContentType="image/jpeg"/>
  <Override PartName="/ppt/media/image2.jpeg" ContentType="image/jpe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465E1E8-175F-49FD-8F4F-AE135B19059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BDC60E9-6D61-4111-A687-051BFB4567B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284169-15C5-4AA4-8D16-3DF26269BE3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46077A9-65F2-451D-865A-DC2E1D94552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681EFA-C832-4EC0-ABEB-915C1BBD5E1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CA6F21F-ECF7-4CAA-AC4A-0E936D5D93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3FA999-CD73-4470-B0C5-915A1895D9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F41EAE-A0D4-473F-8282-BBF1A95646E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272960" y="5173200"/>
            <a:ext cx="5226120" cy="351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6C28E7A-0FDF-435E-9556-37970B67CAA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E73CE3-21E9-4F1F-951A-39A521657B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C67EB7-1830-488D-AA8A-E5D9C836C5D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83A634-24F0-47F5-B41E-D94F0D0471F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4047840" y="0"/>
            <a:ext cx="3724200" cy="46022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191880" y="7373160"/>
            <a:ext cx="2368080" cy="26848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0" y="4209120"/>
            <a:ext cx="7772040" cy="295200"/>
          </a:xfrm>
          <a:prstGeom prst="rect">
            <a:avLst/>
          </a:prstGeom>
          <a:ln w="0">
            <a:noFill/>
          </a:ln>
        </p:spPr>
      </p:pic>
      <p:sp>
        <p:nvSpPr>
          <p:cNvPr id="4" name="bg object 20"/>
          <p:cNvSpPr/>
          <p:nvPr/>
        </p:nvSpPr>
        <p:spPr>
          <a:xfrm>
            <a:off x="0" y="4224600"/>
            <a:ext cx="7772040" cy="189000"/>
          </a:xfrm>
          <a:custGeom>
            <a:avLst/>
            <a:gdLst/>
            <a:ahLst/>
            <a:rect l="l" t="t" r="r" b="b"/>
            <a:pathLst>
              <a:path w="7772400" h="189229">
                <a:moveTo>
                  <a:pt x="0" y="0"/>
                </a:moveTo>
                <a:lnTo>
                  <a:pt x="0" y="188975"/>
                </a:lnTo>
                <a:lnTo>
                  <a:pt x="7772400" y="188975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" name="bg object 21" descr=""/>
          <p:cNvPicPr/>
          <p:nvPr/>
        </p:nvPicPr>
        <p:blipFill>
          <a:blip r:embed="rId6"/>
          <a:stretch/>
        </p:blipFill>
        <p:spPr>
          <a:xfrm>
            <a:off x="0" y="6903720"/>
            <a:ext cx="7772040" cy="298440"/>
          </a:xfrm>
          <a:prstGeom prst="rect">
            <a:avLst/>
          </a:prstGeom>
          <a:ln w="0">
            <a:noFill/>
          </a:ln>
        </p:spPr>
      </p:pic>
      <p:sp>
        <p:nvSpPr>
          <p:cNvPr id="6" name="bg object 22"/>
          <p:cNvSpPr/>
          <p:nvPr/>
        </p:nvSpPr>
        <p:spPr>
          <a:xfrm>
            <a:off x="0" y="6931080"/>
            <a:ext cx="7772040" cy="189000"/>
          </a:xfrm>
          <a:custGeom>
            <a:avLst/>
            <a:gdLst/>
            <a:ahLst/>
            <a:rect l="l" t="t" r="r" b="b"/>
            <a:pathLst>
              <a:path w="7772400" h="189229">
                <a:moveTo>
                  <a:pt x="0" y="0"/>
                </a:moveTo>
                <a:lnTo>
                  <a:pt x="0" y="188975"/>
                </a:lnTo>
                <a:lnTo>
                  <a:pt x="7772400" y="188975"/>
                </a:lnTo>
                <a:lnTo>
                  <a:pt x="77724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757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3363511-41C7-4BA6-AB3C-CD03B99168C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bject 2"/>
          <p:cNvSpPr/>
          <p:nvPr/>
        </p:nvSpPr>
        <p:spPr>
          <a:xfrm>
            <a:off x="4039560" y="832608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solidFill>
                  <a:srgbClr val="ffffff"/>
                </a:solidFill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9" name="object 3"/>
          <p:cNvGrpSpPr/>
          <p:nvPr/>
        </p:nvGrpSpPr>
        <p:grpSpPr>
          <a:xfrm>
            <a:off x="118800" y="542520"/>
            <a:ext cx="7485480" cy="8083080"/>
            <a:chOff x="118800" y="542520"/>
            <a:chExt cx="7485480" cy="8083080"/>
          </a:xfrm>
        </p:grpSpPr>
        <p:pic>
          <p:nvPicPr>
            <p:cNvPr id="50" name="object 4" descr=""/>
            <p:cNvPicPr/>
            <p:nvPr/>
          </p:nvPicPr>
          <p:blipFill>
            <a:blip r:embed="rId1"/>
            <a:stretch/>
          </p:blipFill>
          <p:spPr>
            <a:xfrm>
              <a:off x="4910400" y="858924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5"/>
            <p:cNvSpPr/>
            <p:nvPr/>
          </p:nvSpPr>
          <p:spPr>
            <a:xfrm>
              <a:off x="4901040" y="8580240"/>
              <a:ext cx="1856520" cy="45360"/>
            </a:xfrm>
            <a:custGeom>
              <a:avLst/>
              <a:gdLst/>
              <a:ahLst/>
              <a:rect l="l" t="t" r="r" b="b"/>
              <a:pathLst>
                <a:path w="1856740" h="45720">
                  <a:moveTo>
                    <a:pt x="0" y="45719"/>
                  </a:moveTo>
                  <a:lnTo>
                    <a:pt x="1856232" y="45719"/>
                  </a:lnTo>
                  <a:lnTo>
                    <a:pt x="1856232" y="0"/>
                  </a:lnTo>
                  <a:lnTo>
                    <a:pt x="0" y="0"/>
                  </a:lnTo>
                  <a:lnTo>
                    <a:pt x="0" y="45719"/>
                  </a:lnTo>
                  <a:close/>
                </a:path>
              </a:pathLst>
            </a:custGeom>
            <a:noFill/>
            <a:ln w="18288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2" name="object 6" descr=""/>
            <p:cNvPicPr/>
            <p:nvPr/>
          </p:nvPicPr>
          <p:blipFill>
            <a:blip r:embed="rId2"/>
            <a:stretch/>
          </p:blipFill>
          <p:spPr>
            <a:xfrm>
              <a:off x="1420200" y="54864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3" name="object 7"/>
            <p:cNvSpPr/>
            <p:nvPr/>
          </p:nvSpPr>
          <p:spPr>
            <a:xfrm>
              <a:off x="1414440" y="542520"/>
              <a:ext cx="1850040" cy="39600"/>
            </a:xfrm>
            <a:custGeom>
              <a:avLst/>
              <a:gdLst/>
              <a:ahLst/>
              <a:rect l="l" t="t" r="r" b="b"/>
              <a:pathLst>
                <a:path w="1850389" h="40004">
                  <a:moveTo>
                    <a:pt x="0" y="39624"/>
                  </a:moveTo>
                  <a:lnTo>
                    <a:pt x="1850136" y="39624"/>
                  </a:lnTo>
                  <a:lnTo>
                    <a:pt x="1850136" y="0"/>
                  </a:lnTo>
                  <a:lnTo>
                    <a:pt x="0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191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4" name="object 8" descr=""/>
            <p:cNvPicPr/>
            <p:nvPr/>
          </p:nvPicPr>
          <p:blipFill>
            <a:blip r:embed="rId3"/>
            <a:stretch/>
          </p:blipFill>
          <p:spPr>
            <a:xfrm>
              <a:off x="118800" y="4727520"/>
              <a:ext cx="7485480" cy="201132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55" name="object 9"/>
          <p:cNvSpPr/>
          <p:nvPr/>
        </p:nvSpPr>
        <p:spPr>
          <a:xfrm>
            <a:off x="396000" y="3380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solidFill>
                  <a:srgbClr val="ffffff"/>
                </a:solidFill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272960" y="5173200"/>
            <a:ext cx="522612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65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800" spc="-1" strike="noStrike" u="dash">
                <a:solidFill>
                  <a:srgbClr val="ffffff"/>
                </a:solidFill>
                <a:uFillTx/>
                <a:latin typeface="Calibri"/>
              </a:rPr>
              <a:t>Portadas</a:t>
            </a:r>
            <a:r>
              <a:rPr b="1" lang="en-US" sz="4800" spc="-35" strike="noStrike" u="dash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b="1" lang="en-US" sz="4800" spc="-1" strike="noStrike" u="dash">
                <a:solidFill>
                  <a:srgbClr val="ffffff"/>
                </a:solidFill>
                <a:uFillTx/>
                <a:latin typeface="Calibri"/>
              </a:rPr>
              <a:t>de</a:t>
            </a:r>
            <a:r>
              <a:rPr b="1" lang="en-US" sz="4800" spc="-26" strike="noStrike" u="dash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b="1" lang="en-US" sz="4800" spc="-12" strike="noStrike" u="dash">
                <a:solidFill>
                  <a:srgbClr val="ffffff"/>
                </a:solidFill>
                <a:uFillTx/>
                <a:latin typeface="Calibri"/>
              </a:rPr>
              <a:t>filosofía</a:t>
            </a:r>
            <a:endParaRPr b="0" lang="en-US" sz="48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2022-05-08T07:40:40Z</dcterms:created>
  <dc:creator/>
  <dc:description/>
  <dc:language>en-US</dc:language>
  <cp:lastModifiedBy/>
  <dcterms:modified xsi:type="dcterms:W3CDTF">2022-05-08T07:40:40Z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