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9315" y="4594047"/>
            <a:ext cx="4493768" cy="666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894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COMPUTACIÓN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52394" y="5380735"/>
            <a:ext cx="19062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2022-05-07T05:07:08Z</dcterms:created>
  <dcterms:modified xsi:type="dcterms:W3CDTF">2022-05-07T05:07:08Z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2022-05-07T00:00:00Z</vt:filetime>
  </property>
</Properties>
</file>