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DF177C-5C5A-4BB6-8D58-9BE5BE3DF8C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106720" y="3499560"/>
            <a:ext cx="3342960" cy="6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5F49F7-EAD2-48FD-83B5-8713ECE4BA1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106720" y="3499560"/>
            <a:ext cx="3342960" cy="6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DDF4A8-355D-4C79-8874-1F9326C043A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106720" y="3499560"/>
            <a:ext cx="3342960" cy="6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458462E-AC57-4EFA-83A0-A7C3D697566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106720" y="3499560"/>
            <a:ext cx="3342960" cy="6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88B5DBF-6472-47EF-9B15-7E6DA12088E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06720" y="3499560"/>
            <a:ext cx="3342960" cy="6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D09406-5D70-491E-94E1-C5B1CAF55C3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106720" y="3499560"/>
            <a:ext cx="3342960" cy="6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86EE3C-84BC-4C92-8E48-8A73409668B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06720" y="3499560"/>
            <a:ext cx="3342960" cy="6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416CFD-D6EC-454B-A131-56F7A0456B0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2106720" y="3499560"/>
            <a:ext cx="3342960" cy="2916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0AADCD-74FB-404E-B03F-F021151C3AD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106720" y="3499560"/>
            <a:ext cx="3342960" cy="6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8DD903-9145-4BB0-83C9-320716F9A51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106720" y="3499560"/>
            <a:ext cx="3342960" cy="6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EE1E86-31D8-4D06-B7C2-A5A626A1E96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106720" y="3499560"/>
            <a:ext cx="3342960" cy="6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4B98BD-5B87-49AA-876B-6FEBB0ED45A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1635120" y="1548720"/>
            <a:ext cx="4286520" cy="9126000"/>
          </a:xfrm>
          <a:custGeom>
            <a:avLst/>
            <a:gdLst/>
            <a:ahLst/>
            <a:rect l="l" t="t" r="r" b="b"/>
            <a:pathLst>
              <a:path w="4286885" h="9126220">
                <a:moveTo>
                  <a:pt x="504190" y="4678680"/>
                </a:moveTo>
                <a:lnTo>
                  <a:pt x="252095" y="4678680"/>
                </a:lnTo>
                <a:lnTo>
                  <a:pt x="252095" y="5184775"/>
                </a:lnTo>
                <a:lnTo>
                  <a:pt x="504190" y="5184775"/>
                </a:lnTo>
                <a:lnTo>
                  <a:pt x="504190" y="4678680"/>
                </a:lnTo>
                <a:close/>
                <a:moveTo>
                  <a:pt x="520065" y="0"/>
                </a:moveTo>
                <a:lnTo>
                  <a:pt x="252095" y="0"/>
                </a:lnTo>
                <a:lnTo>
                  <a:pt x="252095" y="506095"/>
                </a:lnTo>
                <a:lnTo>
                  <a:pt x="520065" y="506095"/>
                </a:lnTo>
                <a:lnTo>
                  <a:pt x="520065" y="0"/>
                </a:lnTo>
                <a:close/>
                <a:moveTo>
                  <a:pt x="1008380" y="4678680"/>
                </a:moveTo>
                <a:lnTo>
                  <a:pt x="756285" y="4678680"/>
                </a:lnTo>
                <a:lnTo>
                  <a:pt x="756285" y="5184775"/>
                </a:lnTo>
                <a:lnTo>
                  <a:pt x="1008380" y="5184775"/>
                </a:lnTo>
                <a:lnTo>
                  <a:pt x="1008380" y="4678680"/>
                </a:lnTo>
                <a:close/>
                <a:moveTo>
                  <a:pt x="1024890" y="0"/>
                </a:moveTo>
                <a:lnTo>
                  <a:pt x="772795" y="0"/>
                </a:lnTo>
                <a:lnTo>
                  <a:pt x="772795" y="506095"/>
                </a:lnTo>
                <a:lnTo>
                  <a:pt x="1024890" y="506095"/>
                </a:lnTo>
                <a:lnTo>
                  <a:pt x="1024890" y="0"/>
                </a:lnTo>
                <a:close/>
                <a:moveTo>
                  <a:pt x="1513205" y="4678680"/>
                </a:moveTo>
                <a:lnTo>
                  <a:pt x="1260475" y="4678680"/>
                </a:lnTo>
                <a:lnTo>
                  <a:pt x="1260475" y="5184775"/>
                </a:lnTo>
                <a:lnTo>
                  <a:pt x="1513205" y="5184775"/>
                </a:lnTo>
                <a:lnTo>
                  <a:pt x="1513205" y="4678680"/>
                </a:lnTo>
                <a:close/>
                <a:moveTo>
                  <a:pt x="1529080" y="0"/>
                </a:moveTo>
                <a:lnTo>
                  <a:pt x="1276985" y="0"/>
                </a:lnTo>
                <a:lnTo>
                  <a:pt x="1276985" y="506095"/>
                </a:lnTo>
                <a:lnTo>
                  <a:pt x="1529080" y="506095"/>
                </a:lnTo>
                <a:lnTo>
                  <a:pt x="1529080" y="0"/>
                </a:lnTo>
                <a:close/>
                <a:moveTo>
                  <a:pt x="2017395" y="4678680"/>
                </a:moveTo>
                <a:lnTo>
                  <a:pt x="1765300" y="4678680"/>
                </a:lnTo>
                <a:lnTo>
                  <a:pt x="1765300" y="5184775"/>
                </a:lnTo>
                <a:lnTo>
                  <a:pt x="2017395" y="5184775"/>
                </a:lnTo>
                <a:lnTo>
                  <a:pt x="2017395" y="4678680"/>
                </a:lnTo>
                <a:close/>
                <a:moveTo>
                  <a:pt x="2033270" y="0"/>
                </a:moveTo>
                <a:lnTo>
                  <a:pt x="1781175" y="0"/>
                </a:lnTo>
                <a:lnTo>
                  <a:pt x="1781175" y="506095"/>
                </a:lnTo>
                <a:lnTo>
                  <a:pt x="2033270" y="506095"/>
                </a:lnTo>
                <a:lnTo>
                  <a:pt x="2033270" y="0"/>
                </a:lnTo>
                <a:close/>
                <a:moveTo>
                  <a:pt x="2521585" y="4678680"/>
                </a:moveTo>
                <a:lnTo>
                  <a:pt x="2269490" y="4678680"/>
                </a:lnTo>
                <a:lnTo>
                  <a:pt x="2269490" y="5184775"/>
                </a:lnTo>
                <a:lnTo>
                  <a:pt x="2521585" y="5184775"/>
                </a:lnTo>
                <a:lnTo>
                  <a:pt x="2521585" y="4678680"/>
                </a:lnTo>
                <a:close/>
                <a:moveTo>
                  <a:pt x="2538095" y="0"/>
                </a:moveTo>
                <a:lnTo>
                  <a:pt x="2285365" y="0"/>
                </a:lnTo>
                <a:lnTo>
                  <a:pt x="2285365" y="506095"/>
                </a:lnTo>
                <a:lnTo>
                  <a:pt x="2538095" y="506095"/>
                </a:lnTo>
                <a:lnTo>
                  <a:pt x="2538095" y="0"/>
                </a:lnTo>
                <a:close/>
                <a:moveTo>
                  <a:pt x="3025775" y="4678680"/>
                </a:moveTo>
                <a:lnTo>
                  <a:pt x="2773680" y="4678680"/>
                </a:lnTo>
                <a:lnTo>
                  <a:pt x="2773680" y="5184775"/>
                </a:lnTo>
                <a:lnTo>
                  <a:pt x="3025775" y="5184775"/>
                </a:lnTo>
                <a:lnTo>
                  <a:pt x="3025775" y="4678680"/>
                </a:lnTo>
                <a:close/>
                <a:moveTo>
                  <a:pt x="3042285" y="0"/>
                </a:moveTo>
                <a:lnTo>
                  <a:pt x="2790190" y="0"/>
                </a:lnTo>
                <a:lnTo>
                  <a:pt x="2790190" y="506095"/>
                </a:lnTo>
                <a:lnTo>
                  <a:pt x="3042285" y="506095"/>
                </a:lnTo>
                <a:lnTo>
                  <a:pt x="3042285" y="0"/>
                </a:lnTo>
                <a:close/>
                <a:moveTo>
                  <a:pt x="3530600" y="4678680"/>
                </a:moveTo>
                <a:lnTo>
                  <a:pt x="3278505" y="4678680"/>
                </a:lnTo>
                <a:lnTo>
                  <a:pt x="3278505" y="5184775"/>
                </a:lnTo>
                <a:lnTo>
                  <a:pt x="3530600" y="5184775"/>
                </a:lnTo>
                <a:lnTo>
                  <a:pt x="3530600" y="4678680"/>
                </a:lnTo>
                <a:close/>
                <a:moveTo>
                  <a:pt x="3546475" y="0"/>
                </a:moveTo>
                <a:lnTo>
                  <a:pt x="3294380" y="0"/>
                </a:lnTo>
                <a:lnTo>
                  <a:pt x="3294380" y="506095"/>
                </a:lnTo>
                <a:lnTo>
                  <a:pt x="3546475" y="506095"/>
                </a:lnTo>
                <a:lnTo>
                  <a:pt x="3546475" y="0"/>
                </a:lnTo>
                <a:close/>
                <a:moveTo>
                  <a:pt x="3686810" y="8367395"/>
                </a:moveTo>
                <a:lnTo>
                  <a:pt x="663575" y="8367395"/>
                </a:lnTo>
                <a:lnTo>
                  <a:pt x="663575" y="9126220"/>
                </a:lnTo>
                <a:lnTo>
                  <a:pt x="3686810" y="9126220"/>
                </a:lnTo>
                <a:lnTo>
                  <a:pt x="3686810" y="8367395"/>
                </a:lnTo>
                <a:close/>
                <a:moveTo>
                  <a:pt x="3924935" y="884555"/>
                </a:moveTo>
                <a:lnTo>
                  <a:pt x="381000" y="884555"/>
                </a:lnTo>
                <a:lnTo>
                  <a:pt x="381000" y="4297680"/>
                </a:lnTo>
                <a:lnTo>
                  <a:pt x="3924935" y="4297680"/>
                </a:lnTo>
                <a:lnTo>
                  <a:pt x="3924935" y="884555"/>
                </a:lnTo>
                <a:close/>
                <a:moveTo>
                  <a:pt x="4034790" y="4678680"/>
                </a:moveTo>
                <a:lnTo>
                  <a:pt x="3782695" y="4678680"/>
                </a:lnTo>
                <a:lnTo>
                  <a:pt x="3782695" y="5184775"/>
                </a:lnTo>
                <a:lnTo>
                  <a:pt x="4034790" y="5184775"/>
                </a:lnTo>
                <a:lnTo>
                  <a:pt x="4034790" y="4678680"/>
                </a:lnTo>
                <a:close/>
                <a:moveTo>
                  <a:pt x="4050665" y="0"/>
                </a:moveTo>
                <a:lnTo>
                  <a:pt x="3798570" y="0"/>
                </a:lnTo>
                <a:lnTo>
                  <a:pt x="3798570" y="506095"/>
                </a:lnTo>
                <a:lnTo>
                  <a:pt x="4050665" y="506095"/>
                </a:lnTo>
                <a:lnTo>
                  <a:pt x="4050665" y="0"/>
                </a:lnTo>
                <a:close/>
                <a:moveTo>
                  <a:pt x="4286885" y="506349"/>
                </a:moveTo>
                <a:lnTo>
                  <a:pt x="0" y="506349"/>
                </a:lnTo>
                <a:lnTo>
                  <a:pt x="0" y="759079"/>
                </a:lnTo>
                <a:lnTo>
                  <a:pt x="0" y="4424299"/>
                </a:lnTo>
                <a:lnTo>
                  <a:pt x="0" y="4678299"/>
                </a:lnTo>
                <a:lnTo>
                  <a:pt x="4286885" y="4678299"/>
                </a:lnTo>
                <a:lnTo>
                  <a:pt x="4286885" y="4424299"/>
                </a:lnTo>
                <a:lnTo>
                  <a:pt x="252095" y="4424299"/>
                </a:lnTo>
                <a:lnTo>
                  <a:pt x="252095" y="759079"/>
                </a:lnTo>
                <a:lnTo>
                  <a:pt x="4050665" y="759079"/>
                </a:lnTo>
                <a:lnTo>
                  <a:pt x="4050665" y="4424045"/>
                </a:lnTo>
                <a:lnTo>
                  <a:pt x="4286885" y="4424045"/>
                </a:lnTo>
                <a:lnTo>
                  <a:pt x="4286885" y="759079"/>
                </a:lnTo>
                <a:lnTo>
                  <a:pt x="4286885" y="758825"/>
                </a:lnTo>
                <a:lnTo>
                  <a:pt x="4286885" y="506349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106720" y="3499560"/>
            <a:ext cx="3342960" cy="62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950" spc="-1" strike="noStrike">
                <a:latin typeface="Calibri"/>
              </a:rPr>
              <a:t>Click to edit the title text format</a:t>
            </a:r>
            <a:endParaRPr b="0" lang="en-US" sz="395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DC9902D-AE9D-4C90-82FF-27F534CC706F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106720" y="3499560"/>
            <a:ext cx="3323880" cy="179964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3950" spc="-12" strike="noStrike">
                <a:solidFill>
                  <a:srgbClr val="000000"/>
                </a:solidFill>
                <a:latin typeface="Courier New"/>
              </a:rPr>
              <a:t>INFORMÁTICA</a:t>
            </a:r>
            <a:endParaRPr b="0" lang="en-US" sz="3950" spc="-1" strike="noStrike">
              <a:latin typeface="Calibri"/>
            </a:endParaRPr>
          </a:p>
        </p:txBody>
      </p:sp>
      <p:sp>
        <p:nvSpPr>
          <p:cNvPr id="44" name="object 3"/>
          <p:cNvSpPr/>
          <p:nvPr/>
        </p:nvSpPr>
        <p:spPr>
          <a:xfrm>
            <a:off x="2194920" y="4602960"/>
            <a:ext cx="1907640" cy="167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18000"/>
              </a:lnSpc>
              <a:spcBef>
                <a:spcPts val="99"/>
              </a:spcBef>
              <a:buNone/>
            </a:pPr>
            <a:r>
              <a:rPr b="0" lang="en-US" sz="1900" spc="-1" strike="noStrike">
                <a:latin typeface="Courier New"/>
              </a:rPr>
              <a:t>Nombre</a:t>
            </a:r>
            <a:r>
              <a:rPr b="0" lang="en-US" sz="1900" spc="-222" strike="noStrike">
                <a:latin typeface="Courier New"/>
              </a:rPr>
              <a:t> </a:t>
            </a:r>
            <a:r>
              <a:rPr b="0" lang="en-US" sz="1900" spc="-52" strike="noStrike">
                <a:latin typeface="Courier New"/>
              </a:rPr>
              <a:t>: </a:t>
            </a:r>
            <a:r>
              <a:rPr b="0" lang="en-US" sz="1900" spc="-1" strike="noStrike">
                <a:latin typeface="Courier New"/>
              </a:rPr>
              <a:t>Curso</a:t>
            </a:r>
            <a:r>
              <a:rPr b="0" lang="en-US" sz="1900" spc="-60" strike="noStrike">
                <a:latin typeface="Courier New"/>
              </a:rPr>
              <a:t> </a:t>
            </a:r>
            <a:r>
              <a:rPr b="0" lang="en-US" sz="1900" spc="-52" strike="noStrike">
                <a:latin typeface="Courier New"/>
              </a:rPr>
              <a:t>:</a:t>
            </a:r>
            <a:endParaRPr b="0" lang="en-US" sz="19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479"/>
              </a:spcBef>
              <a:buNone/>
            </a:pPr>
            <a:r>
              <a:rPr b="0" lang="en-US" sz="1900" spc="-1" strike="noStrike">
                <a:latin typeface="Courier New"/>
              </a:rPr>
              <a:t>Otros</a:t>
            </a:r>
            <a:r>
              <a:rPr b="0" lang="en-US" sz="1900" spc="-55" strike="noStrike">
                <a:latin typeface="Courier New"/>
              </a:rPr>
              <a:t> </a:t>
            </a:r>
            <a:r>
              <a:rPr b="0" lang="en-US" sz="1900" spc="-1" strike="noStrike">
                <a:latin typeface="Courier New"/>
              </a:rPr>
              <a:t>datos</a:t>
            </a:r>
            <a:r>
              <a:rPr b="0" lang="en-US" sz="1900" spc="-52" strike="noStrike">
                <a:latin typeface="Courier New"/>
              </a:rPr>
              <a:t> :</a:t>
            </a:r>
            <a:endParaRPr b="0" lang="en-US" sz="1900" spc="-1" strike="noStrike">
              <a:latin typeface="Arial"/>
            </a:endParaRPr>
          </a:p>
        </p:txBody>
      </p:sp>
      <p:sp>
        <p:nvSpPr>
          <p:cNvPr id="45" name="object 4"/>
          <p:cNvSpPr/>
          <p:nvPr/>
        </p:nvSpPr>
        <p:spPr>
          <a:xfrm>
            <a:off x="2707560" y="10222560"/>
            <a:ext cx="2041920" cy="30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1900" spc="-1" strike="noStrike">
                <a:latin typeface="Courier New"/>
              </a:rPr>
              <a:t>Redes</a:t>
            </a:r>
            <a:r>
              <a:rPr b="0" lang="en-US" sz="1900" spc="-80" strike="noStrike">
                <a:latin typeface="Courier New"/>
              </a:rPr>
              <a:t> </a:t>
            </a:r>
            <a:r>
              <a:rPr b="0" lang="en-US" sz="1900" spc="-12" strike="noStrike">
                <a:latin typeface="Courier New"/>
              </a:rPr>
              <a:t>sociales</a:t>
            </a:r>
            <a:endParaRPr b="0" lang="en-US" sz="1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2022-05-08T07:52:50Z</dcterms:created>
  <dc:creator/>
  <dc:description/>
  <dc:language>en-US</dc:language>
  <cp:lastModifiedBy/>
  <dcterms:modified xsi:type="dcterms:W3CDTF">2022-05-08T07:52:50Z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