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Rockwell Nova" panose="00000000000000000000" pitchFamily="18" charset="1"/>
      <p:regular r:id="rId9"/>
      <p:bold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97535"/>
            <a:ext cx="7473696" cy="1059484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059935"/>
            <a:ext cx="7555992" cy="27462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93389" y="212835"/>
            <a:ext cx="7123648" cy="5092715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781812" y="6804659"/>
            <a:ext cx="6156960" cy="3657600"/>
          </a:xfrm>
          <a:custGeom>
            <a:avLst/>
            <a:gdLst/>
            <a:ahLst/>
            <a:cxnLst/>
            <a:rect l="l" t="t" r="r" b="b"/>
            <a:pathLst>
              <a:path w="6156959" h="3657600">
                <a:moveTo>
                  <a:pt x="6156960" y="0"/>
                </a:moveTo>
                <a:lnTo>
                  <a:pt x="0" y="0"/>
                </a:lnTo>
                <a:lnTo>
                  <a:pt x="0" y="3657600"/>
                </a:lnTo>
                <a:lnTo>
                  <a:pt x="6156960" y="3657600"/>
                </a:lnTo>
                <a:lnTo>
                  <a:pt x="61569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81812" y="6804659"/>
            <a:ext cx="6156960" cy="3657600"/>
          </a:xfrm>
          <a:custGeom>
            <a:avLst/>
            <a:gdLst/>
            <a:ahLst/>
            <a:cxnLst/>
            <a:rect l="l" t="t" r="r" b="b"/>
            <a:pathLst>
              <a:path w="6156959" h="3657600">
                <a:moveTo>
                  <a:pt x="0" y="3657600"/>
                </a:moveTo>
                <a:lnTo>
                  <a:pt x="6156960" y="3657600"/>
                </a:lnTo>
                <a:lnTo>
                  <a:pt x="6156960" y="0"/>
                </a:lnTo>
                <a:lnTo>
                  <a:pt x="0" y="0"/>
                </a:lnTo>
                <a:lnTo>
                  <a:pt x="0" y="3657600"/>
                </a:lnTo>
                <a:close/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62380" y="6652133"/>
            <a:ext cx="2534285" cy="303466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37300"/>
              </a:lnSpc>
              <a:spcBef>
                <a:spcPts val="75"/>
              </a:spcBef>
            </a:pPr>
            <a:r>
              <a:rPr dirty="0" u="sng" sz="3600" spc="-10" b="1">
                <a:uFill>
                  <a:solidFill>
                    <a:srgbClr val="000000"/>
                  </a:solidFill>
                </a:uFill>
                <a:latin typeface="Rockwell Nova"/>
                <a:cs typeface="Rockwell Nova"/>
              </a:rPr>
              <a:t>Datos:</a:t>
            </a:r>
            <a:r>
              <a:rPr dirty="0" sz="3600" spc="-10" b="1">
                <a:latin typeface="Rockwell Nova"/>
                <a:cs typeface="Rockwell Nova"/>
              </a:rPr>
              <a:t> </a:t>
            </a:r>
            <a:r>
              <a:rPr dirty="0" sz="3600" spc="-10">
                <a:latin typeface="Rockwell Nova"/>
                <a:cs typeface="Rockwell Nova"/>
              </a:rPr>
              <a:t>Nombre: Profesor@: Institución:</a:t>
            </a:r>
            <a:endParaRPr sz="3600">
              <a:latin typeface="Rockwell Nova"/>
              <a:cs typeface="Rockwell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2022-05-08T05:49:58Z</dcterms:created>
  <dcterms:modified xsi:type="dcterms:W3CDTF">2022-05-08T05:49:58Z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