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26.png" ContentType="image/png"/>
  <Override PartName="/ppt/media/image5.png" ContentType="image/png"/>
  <Override PartName="/ppt/media/image17.png" ContentType="image/png"/>
  <Override PartName="/ppt/media/image85.png" ContentType="image/png"/>
  <Override PartName="/ppt/media/image35.png" ContentType="image/png"/>
  <Override PartName="/ppt/media/image107.png" ContentType="image/png"/>
  <Override PartName="/ppt/media/image10.png" ContentType="image/png"/>
  <Override PartName="/ppt/media/image118.png" ContentType="image/png"/>
  <Override PartName="/ppt/media/image21.png" ContentType="image/png"/>
  <Override PartName="/ppt/media/image47.png" ContentType="image/png"/>
  <Override PartName="/ppt/media/image2.png" ContentType="image/png"/>
  <Override PartName="/ppt/media/image82.png" ContentType="image/png"/>
  <Override PartName="/ppt/media/image14.png" ContentType="image/png"/>
  <Override PartName="/ppt/media/image32.png" ContentType="image/png"/>
  <Override PartName="/ppt/media/image26.png" ContentType="image/png"/>
  <Override PartName="/ppt/media/image94.png" ContentType="image/png"/>
  <Override PartName="/ppt/media/image3.png" ContentType="image/png"/>
  <Override PartName="/ppt/media/image33.png" ContentType="image/png"/>
  <Override PartName="/ppt/media/image4.png" ContentType="image/png"/>
  <Override PartName="/ppt/media/image13.png" ContentType="image/png"/>
  <Override PartName="/ppt/media/image81.png" ContentType="image/png"/>
  <Override PartName="/ppt/media/image34.png" ContentType="image/png"/>
  <Override PartName="/ppt/media/image6.png" ContentType="image/png"/>
  <Override PartName="/ppt/media/image15.png" ContentType="image/png"/>
  <Override PartName="/ppt/media/image83.png" ContentType="image/png"/>
  <Override PartName="/ppt/media/image18.png" ContentType="image/png"/>
  <Override PartName="/ppt/media/image86.png" ContentType="image/png"/>
  <Override PartName="/ppt/media/image36.png" ContentType="image/png"/>
  <Override PartName="/ppt/media/image108.png" ContentType="image/png"/>
  <Override PartName="/ppt/media/image11.png" ContentType="image/png"/>
  <Override PartName="/ppt/media/image45.png" ContentType="image/png"/>
  <Override PartName="/ppt/media/image46.png" ContentType="image/png"/>
  <Override PartName="/ppt/media/image50.png" ContentType="image/png"/>
  <Override PartName="/ppt/media/image48.png" ContentType="image/png"/>
  <Override PartName="/ppt/media/image51.png" ContentType="image/png"/>
  <Override PartName="/ppt/media/image80.png" ContentType="image/png"/>
  <Override PartName="/ppt/media/image12.png" ContentType="image/png"/>
  <Override PartName="/ppt/media/image109.png" ContentType="image/png"/>
  <Override PartName="/ppt/media/image49.png" ContentType="image/png"/>
  <Override PartName="/ppt/media/image100.png" ContentType="image/png"/>
  <Override PartName="/ppt/media/image52.png" ContentType="image/png"/>
  <Override PartName="/ppt/media/image53.png" ContentType="image/png"/>
  <Override PartName="/ppt/media/image43.png" ContentType="image/png"/>
  <Override PartName="/ppt/media/image55.png" ContentType="image/png"/>
  <Override PartName="/ppt/media/image44.png" ContentType="image/png"/>
  <Override PartName="/ppt/media/image56.png" ContentType="image/png"/>
  <Override PartName="/ppt/media/image42.png" ContentType="image/png"/>
  <Override PartName="/ppt/media/image54.png" ContentType="image/png"/>
  <Override PartName="/ppt/media/image16.png" ContentType="image/png"/>
  <Override PartName="/ppt/media/image84.png" ContentType="image/png"/>
  <Override PartName="/ppt/media/image7.png" ContentType="image/png"/>
  <Override PartName="/ppt/media/image128.png" ContentType="image/png"/>
  <Override PartName="/ppt/media/image9.png" ContentType="image/png"/>
  <Override PartName="/ppt/media/image31.png" ContentType="image/png"/>
  <Override PartName="/ppt/media/image41.png" ContentType="image/png"/>
  <Override PartName="/ppt/media/image40.png" ContentType="image/png"/>
  <Override PartName="/ppt/media/image127.png" ContentType="image/png"/>
  <Override PartName="/ppt/media/image8.png" ContentType="image/png"/>
  <Override PartName="/ppt/media/image30.png" ContentType="image/png"/>
  <Override PartName="/ppt/media/image39.png" ContentType="image/png"/>
  <Override PartName="/ppt/media/image38.png" ContentType="image/png"/>
  <Override PartName="/ppt/media/image37.png" ContentType="image/png"/>
  <Override PartName="/ppt/media/image25.png" ContentType="image/png"/>
  <Override PartName="/ppt/media/image93.png" ContentType="image/png"/>
  <Override PartName="/ppt/media/image57.png" ContentType="image/png"/>
  <Override PartName="/ppt/media/image20.png" ContentType="image/png"/>
  <Override PartName="/ppt/media/image117.png" ContentType="image/png"/>
  <Override PartName="/ppt/media/image58.png" ContentType="image/png"/>
  <Override PartName="/ppt/media/image59.png" ContentType="image/png"/>
  <Override PartName="/ppt/media/image110.png" ContentType="image/png"/>
  <Override PartName="/ppt/media/image90.png" ContentType="image/png"/>
  <Override PartName="/ppt/media/image22.png" ContentType="image/png"/>
  <Override PartName="/ppt/media/image119.png" ContentType="image/png"/>
  <Override PartName="/ppt/media/image91.png" ContentType="image/png"/>
  <Override PartName="/ppt/media/image23.png" ContentType="image/png"/>
  <Override PartName="/ppt/media/image92.png" ContentType="image/png"/>
  <Override PartName="/ppt/media/image24.png" ContentType="image/png"/>
  <Override PartName="/ppt/media/image60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media/image120.png" ContentType="image/png"/>
  <Override PartName="/ppt/media/image70.png" ContentType="image/png"/>
  <Override PartName="/ppt/media/image71.png" ContentType="image/png"/>
  <Override PartName="/ppt/media/image72.png" ContentType="image/png"/>
  <Override PartName="/ppt/media/image73.png" ContentType="image/png"/>
  <Override PartName="/ppt/media/image74.png" ContentType="image/png"/>
  <Override PartName="/ppt/media/image75.png" ContentType="image/png"/>
  <Override PartName="/ppt/media/image76.png" ContentType="image/png"/>
  <Override PartName="/ppt/media/image77.png" ContentType="image/png"/>
  <Override PartName="/ppt/media/image78.png" ContentType="image/png"/>
  <Override PartName="/ppt/media/image79.png" ContentType="image/png"/>
  <Override PartName="/ppt/media/image19.png" ContentType="image/png"/>
  <Override PartName="/ppt/media/image87.png" ContentType="image/png"/>
  <Override PartName="/ppt/media/image88.png" ContentType="image/png"/>
  <Override PartName="/ppt/media/image89.png" ContentType="image/png"/>
  <Override PartName="/ppt/media/image27.png" ContentType="image/png"/>
  <Override PartName="/ppt/media/image95.png" ContentType="image/png"/>
  <Override PartName="/ppt/media/image28.png" ContentType="image/png"/>
  <Override PartName="/ppt/media/image96.png" ContentType="image/png"/>
  <Override PartName="/ppt/media/image29.png" ContentType="image/png"/>
  <Override PartName="/ppt/media/image97.png" ContentType="image/png"/>
  <Override PartName="/ppt/media/image1.jpeg" ContentType="image/jpeg"/>
  <Override PartName="/ppt/media/image98.png" ContentType="image/png"/>
  <Override PartName="/ppt/media/image99.png" ContentType="image/png"/>
  <Override PartName="/ppt/media/image101.png" ContentType="image/png"/>
  <Override PartName="/ppt/media/image102.png" ContentType="image/png"/>
  <Override PartName="/ppt/media/image103.png" ContentType="image/png"/>
  <Override PartName="/ppt/media/image104.png" ContentType="image/png"/>
  <Override PartName="/ppt/media/image105.png" ContentType="image/png"/>
  <Override PartName="/ppt/media/image106.png" ContentType="image/png"/>
  <Override PartName="/ppt/media/image111.png" ContentType="image/png"/>
  <Override PartName="/ppt/media/image112.png" ContentType="image/png"/>
  <Override PartName="/ppt/media/image113.png" ContentType="image/png"/>
  <Override PartName="/ppt/media/image114.png" ContentType="image/png"/>
  <Override PartName="/ppt/media/image115.png" ContentType="image/png"/>
  <Override PartName="/ppt/media/image116.png" ContentType="image/png"/>
  <Override PartName="/ppt/media/image121.png" ContentType="image/png"/>
  <Override PartName="/ppt/media/image122.png" ContentType="image/png"/>
  <Override PartName="/ppt/media/image123.png" ContentType="image/png"/>
  <Override PartName="/ppt/media/image124.png" ContentType="image/png"/>
  <Override PartName="/ppt/media/image125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4129582-A8CF-44E3-801B-4CA7632809D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2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3" name="PlaceHolder 3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B926E9-34E0-4704-840D-70519D94BB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7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8" name="PlaceHolder 5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D2DC986-C7B1-412C-B474-C01CF0EEA2D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1" name="PlaceHolder 3"/>
          <p:cNvSpPr>
            <a:spLocks noGrp="1"/>
          </p:cNvSpPr>
          <p:nvPr>
            <p:ph/>
          </p:nvPr>
        </p:nvSpPr>
        <p:spPr>
          <a:xfrm>
            <a:off x="267732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2" name="PlaceHolder 4"/>
          <p:cNvSpPr>
            <a:spLocks noGrp="1"/>
          </p:cNvSpPr>
          <p:nvPr>
            <p:ph/>
          </p:nvPr>
        </p:nvSpPr>
        <p:spPr>
          <a:xfrm>
            <a:off x="4976640" y="24595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3" name="PlaceHolder 5"/>
          <p:cNvSpPr>
            <a:spLocks noGrp="1"/>
          </p:cNvSpPr>
          <p:nvPr>
            <p:ph/>
          </p:nvPr>
        </p:nvSpPr>
        <p:spPr>
          <a:xfrm>
            <a:off x="37800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4" name="PlaceHolder 6"/>
          <p:cNvSpPr>
            <a:spLocks noGrp="1"/>
          </p:cNvSpPr>
          <p:nvPr>
            <p:ph/>
          </p:nvPr>
        </p:nvSpPr>
        <p:spPr>
          <a:xfrm>
            <a:off x="267732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5" name="PlaceHolder 7"/>
          <p:cNvSpPr>
            <a:spLocks noGrp="1"/>
          </p:cNvSpPr>
          <p:nvPr>
            <p:ph/>
          </p:nvPr>
        </p:nvSpPr>
        <p:spPr>
          <a:xfrm>
            <a:off x="4976640" y="6145920"/>
            <a:ext cx="218952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8DD1180-5DB2-4685-B755-7F3643B026D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subTitle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381D59E-F779-4478-BC45-2EC1E199FE0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60580AD-82B7-4374-8037-982DAE4C60C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BF7EDB1-0C02-492D-8F14-6B729C1CA31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5A7E53-F0D4-4467-A611-4005AC7EDC0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PlaceHolder 1"/>
          <p:cNvSpPr>
            <a:spLocks noGrp="1"/>
          </p:cNvSpPr>
          <p:nvPr>
            <p:ph type="subTitle"/>
          </p:nvPr>
        </p:nvSpPr>
        <p:spPr>
          <a:xfrm>
            <a:off x="1618560" y="920160"/>
            <a:ext cx="4318920" cy="11685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728515-A18E-4678-A673-941DF888712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1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2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218F28-CCF1-4AA1-914D-FBF4D01E58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4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5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6" name="PlaceHolder 4"/>
          <p:cNvSpPr>
            <a:spLocks noGrp="1"/>
          </p:cNvSpPr>
          <p:nvPr>
            <p:ph/>
          </p:nvPr>
        </p:nvSpPr>
        <p:spPr>
          <a:xfrm>
            <a:off x="3862800" y="61459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49549E-9B70-4B3C-89B4-013FF38C728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8" name="PlaceHolder 2"/>
          <p:cNvSpPr>
            <a:spLocks noGrp="1"/>
          </p:cNvSpPr>
          <p:nvPr>
            <p:ph/>
          </p:nvPr>
        </p:nvSpPr>
        <p:spPr>
          <a:xfrm>
            <a:off x="3780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9" name="PlaceHolder 3"/>
          <p:cNvSpPr>
            <a:spLocks noGrp="1"/>
          </p:cNvSpPr>
          <p:nvPr>
            <p:ph/>
          </p:nvPr>
        </p:nvSpPr>
        <p:spPr>
          <a:xfrm>
            <a:off x="3862800" y="2459520"/>
            <a:ext cx="331848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0" name="PlaceHolder 4"/>
          <p:cNvSpPr>
            <a:spLocks noGrp="1"/>
          </p:cNvSpPr>
          <p:nvPr>
            <p:ph/>
          </p:nvPr>
        </p:nvSpPr>
        <p:spPr>
          <a:xfrm>
            <a:off x="378000" y="6145920"/>
            <a:ext cx="6800400" cy="3366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5181904-1CBB-4C80-BAD2-4C253AB3C79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pn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Relationship Id="rId80" Type="http://schemas.openxmlformats.org/officeDocument/2006/relationships/image" Target="../media/image79.png"/><Relationship Id="rId81" Type="http://schemas.openxmlformats.org/officeDocument/2006/relationships/image" Target="../media/image80.png"/><Relationship Id="rId82" Type="http://schemas.openxmlformats.org/officeDocument/2006/relationships/image" Target="../media/image81.png"/><Relationship Id="rId83" Type="http://schemas.openxmlformats.org/officeDocument/2006/relationships/image" Target="../media/image82.png"/><Relationship Id="rId84" Type="http://schemas.openxmlformats.org/officeDocument/2006/relationships/image" Target="../media/image83.png"/><Relationship Id="rId85" Type="http://schemas.openxmlformats.org/officeDocument/2006/relationships/image" Target="../media/image84.png"/><Relationship Id="rId86" Type="http://schemas.openxmlformats.org/officeDocument/2006/relationships/image" Target="../media/image85.png"/><Relationship Id="rId87" Type="http://schemas.openxmlformats.org/officeDocument/2006/relationships/image" Target="../media/image86.png"/><Relationship Id="rId88" Type="http://schemas.openxmlformats.org/officeDocument/2006/relationships/image" Target="../media/image87.png"/><Relationship Id="rId89" Type="http://schemas.openxmlformats.org/officeDocument/2006/relationships/image" Target="../media/image88.png"/><Relationship Id="rId90" Type="http://schemas.openxmlformats.org/officeDocument/2006/relationships/image" Target="../media/image89.png"/><Relationship Id="rId91" Type="http://schemas.openxmlformats.org/officeDocument/2006/relationships/image" Target="../media/image90.png"/><Relationship Id="rId92" Type="http://schemas.openxmlformats.org/officeDocument/2006/relationships/image" Target="../media/image91.png"/><Relationship Id="rId93" Type="http://schemas.openxmlformats.org/officeDocument/2006/relationships/image" Target="../media/image92.png"/><Relationship Id="rId94" Type="http://schemas.openxmlformats.org/officeDocument/2006/relationships/image" Target="../media/image93.png"/><Relationship Id="rId95" Type="http://schemas.openxmlformats.org/officeDocument/2006/relationships/image" Target="../media/image94.png"/><Relationship Id="rId96" Type="http://schemas.openxmlformats.org/officeDocument/2006/relationships/image" Target="../media/image95.png"/><Relationship Id="rId97" Type="http://schemas.openxmlformats.org/officeDocument/2006/relationships/image" Target="../media/image96.png"/><Relationship Id="rId98" Type="http://schemas.openxmlformats.org/officeDocument/2006/relationships/image" Target="../media/image97.png"/><Relationship Id="rId99" Type="http://schemas.openxmlformats.org/officeDocument/2006/relationships/image" Target="../media/image98.png"/><Relationship Id="rId100" Type="http://schemas.openxmlformats.org/officeDocument/2006/relationships/image" Target="../media/image99.png"/><Relationship Id="rId101" Type="http://schemas.openxmlformats.org/officeDocument/2006/relationships/image" Target="../media/image100.png"/><Relationship Id="rId102" Type="http://schemas.openxmlformats.org/officeDocument/2006/relationships/image" Target="../media/image101.png"/><Relationship Id="rId103" Type="http://schemas.openxmlformats.org/officeDocument/2006/relationships/image" Target="../media/image102.png"/><Relationship Id="rId104" Type="http://schemas.openxmlformats.org/officeDocument/2006/relationships/image" Target="../media/image103.png"/><Relationship Id="rId105" Type="http://schemas.openxmlformats.org/officeDocument/2006/relationships/image" Target="../media/image104.png"/><Relationship Id="rId106" Type="http://schemas.openxmlformats.org/officeDocument/2006/relationships/image" Target="../media/image105.png"/><Relationship Id="rId107" Type="http://schemas.openxmlformats.org/officeDocument/2006/relationships/image" Target="../media/image106.png"/><Relationship Id="rId108" Type="http://schemas.openxmlformats.org/officeDocument/2006/relationships/image" Target="../media/image107.png"/><Relationship Id="rId109" Type="http://schemas.openxmlformats.org/officeDocument/2006/relationships/image" Target="../media/image108.png"/><Relationship Id="rId110" Type="http://schemas.openxmlformats.org/officeDocument/2006/relationships/image" Target="../media/image109.png"/><Relationship Id="rId111" Type="http://schemas.openxmlformats.org/officeDocument/2006/relationships/image" Target="../media/image110.png"/><Relationship Id="rId112" Type="http://schemas.openxmlformats.org/officeDocument/2006/relationships/image" Target="../media/image111.png"/><Relationship Id="rId113" Type="http://schemas.openxmlformats.org/officeDocument/2006/relationships/image" Target="../media/image112.png"/><Relationship Id="rId114" Type="http://schemas.openxmlformats.org/officeDocument/2006/relationships/image" Target="../media/image113.png"/><Relationship Id="rId115" Type="http://schemas.openxmlformats.org/officeDocument/2006/relationships/image" Target="../media/image114.png"/><Relationship Id="rId116" Type="http://schemas.openxmlformats.org/officeDocument/2006/relationships/image" Target="../media/image115.png"/><Relationship Id="rId117" Type="http://schemas.openxmlformats.org/officeDocument/2006/relationships/image" Target="../media/image116.png"/><Relationship Id="rId118" Type="http://schemas.openxmlformats.org/officeDocument/2006/relationships/image" Target="../media/image117.png"/><Relationship Id="rId119" Type="http://schemas.openxmlformats.org/officeDocument/2006/relationships/image" Target="../media/image118.png"/><Relationship Id="rId120" Type="http://schemas.openxmlformats.org/officeDocument/2006/relationships/image" Target="../media/image119.png"/><Relationship Id="rId121" Type="http://schemas.openxmlformats.org/officeDocument/2006/relationships/image" Target="../media/image120.png"/><Relationship Id="rId122" Type="http://schemas.openxmlformats.org/officeDocument/2006/relationships/image" Target="../media/image121.png"/><Relationship Id="rId123" Type="http://schemas.openxmlformats.org/officeDocument/2006/relationships/image" Target="../media/image122.png"/><Relationship Id="rId124" Type="http://schemas.openxmlformats.org/officeDocument/2006/relationships/image" Target="../media/image123.png"/><Relationship Id="rId125" Type="http://schemas.openxmlformats.org/officeDocument/2006/relationships/image" Target="../media/image124.png"/><Relationship Id="rId126" Type="http://schemas.openxmlformats.org/officeDocument/2006/relationships/image" Target="../media/image125.png"/><Relationship Id="rId127" Type="http://schemas.openxmlformats.org/officeDocument/2006/relationships/image" Target="../media/image126.png"/><Relationship Id="rId128" Type="http://schemas.openxmlformats.org/officeDocument/2006/relationships/image" Target="../media/image127.png"/><Relationship Id="rId129" Type="http://schemas.openxmlformats.org/officeDocument/2006/relationships/image" Target="../media/image128.png"/><Relationship Id="rId130" Type="http://schemas.openxmlformats.org/officeDocument/2006/relationships/slideLayout" Target="../slideLayouts/slideLayout1.xml"/><Relationship Id="rId131" Type="http://schemas.openxmlformats.org/officeDocument/2006/relationships/slideLayout" Target="../slideLayouts/slideLayout2.xml"/><Relationship Id="rId132" Type="http://schemas.openxmlformats.org/officeDocument/2006/relationships/slideLayout" Target="../slideLayouts/slideLayout3.xml"/><Relationship Id="rId133" Type="http://schemas.openxmlformats.org/officeDocument/2006/relationships/slideLayout" Target="../slideLayouts/slideLayout4.xml"/><Relationship Id="rId134" Type="http://schemas.openxmlformats.org/officeDocument/2006/relationships/slideLayout" Target="../slideLayouts/slideLayout5.xml"/><Relationship Id="rId135" Type="http://schemas.openxmlformats.org/officeDocument/2006/relationships/slideLayout" Target="../slideLayouts/slideLayout6.xml"/><Relationship Id="rId136" Type="http://schemas.openxmlformats.org/officeDocument/2006/relationships/slideLayout" Target="../slideLayouts/slideLayout7.xml"/><Relationship Id="rId137" Type="http://schemas.openxmlformats.org/officeDocument/2006/relationships/slideLayout" Target="../slideLayouts/slideLayout8.xml"/><Relationship Id="rId138" Type="http://schemas.openxmlformats.org/officeDocument/2006/relationships/slideLayout" Target="../slideLayouts/slideLayout9.xml"/><Relationship Id="rId139" Type="http://schemas.openxmlformats.org/officeDocument/2006/relationships/slideLayout" Target="../slideLayouts/slideLayout10.xml"/><Relationship Id="rId140" Type="http://schemas.openxmlformats.org/officeDocument/2006/relationships/slideLayout" Target="../slideLayouts/slideLayout11.xml"/><Relationship Id="rId141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688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2880" y="7086600"/>
            <a:ext cx="1980720" cy="3587040"/>
          </a:xfrm>
          <a:prstGeom prst="rect">
            <a:avLst/>
          </a:prstGeom>
          <a:ln w="0">
            <a:noFill/>
          </a:ln>
        </p:spPr>
      </p:pic>
      <p:pic>
        <p:nvPicPr>
          <p:cNvPr id="2" name="bg object 18" descr=""/>
          <p:cNvPicPr/>
          <p:nvPr/>
        </p:nvPicPr>
        <p:blipFill>
          <a:blip r:embed="rId4"/>
          <a:stretch/>
        </p:blipFill>
        <p:spPr>
          <a:xfrm>
            <a:off x="4050720" y="6931080"/>
            <a:ext cx="3501720" cy="374256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5"/>
          <a:stretch/>
        </p:blipFill>
        <p:spPr>
          <a:xfrm>
            <a:off x="2880" y="2932200"/>
            <a:ext cx="1392480" cy="169416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6"/>
          <a:stretch/>
        </p:blipFill>
        <p:spPr>
          <a:xfrm>
            <a:off x="146160" y="3544920"/>
            <a:ext cx="810360" cy="50256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783360" y="3751920"/>
            <a:ext cx="14760" cy="18000"/>
          </a:xfrm>
          <a:custGeom>
            <a:avLst/>
            <a:gdLst/>
            <a:ahLst/>
            <a:rect l="l" t="t" r="r" b="b"/>
            <a:pathLst>
              <a:path w="15240" h="18414">
                <a:moveTo>
                  <a:pt x="10388" y="17018"/>
                </a:moveTo>
                <a:lnTo>
                  <a:pt x="11087" y="17653"/>
                </a:lnTo>
                <a:lnTo>
                  <a:pt x="11087" y="18288"/>
                </a:lnTo>
                <a:lnTo>
                  <a:pt x="11772" y="17653"/>
                </a:lnTo>
                <a:lnTo>
                  <a:pt x="10388" y="17018"/>
                </a:lnTo>
                <a:close/>
                <a:moveTo>
                  <a:pt x="10388" y="16540"/>
                </a:moveTo>
                <a:lnTo>
                  <a:pt x="10388" y="17018"/>
                </a:lnTo>
                <a:lnTo>
                  <a:pt x="11772" y="17653"/>
                </a:lnTo>
                <a:lnTo>
                  <a:pt x="12471" y="17018"/>
                </a:lnTo>
                <a:lnTo>
                  <a:pt x="11772" y="17018"/>
                </a:lnTo>
                <a:lnTo>
                  <a:pt x="11074" y="16697"/>
                </a:lnTo>
                <a:lnTo>
                  <a:pt x="10388" y="16540"/>
                </a:lnTo>
                <a:close/>
                <a:moveTo>
                  <a:pt x="10388" y="16383"/>
                </a:moveTo>
                <a:lnTo>
                  <a:pt x="11074" y="16697"/>
                </a:lnTo>
                <a:lnTo>
                  <a:pt x="12471" y="17018"/>
                </a:lnTo>
                <a:lnTo>
                  <a:pt x="10388" y="16383"/>
                </a:lnTo>
                <a:close/>
                <a:moveTo>
                  <a:pt x="13157" y="16383"/>
                </a:moveTo>
                <a:lnTo>
                  <a:pt x="11087" y="16383"/>
                </a:lnTo>
                <a:lnTo>
                  <a:pt x="12471" y="17018"/>
                </a:lnTo>
                <a:lnTo>
                  <a:pt x="13157" y="16383"/>
                </a:lnTo>
                <a:close/>
                <a:moveTo>
                  <a:pt x="9702" y="15748"/>
                </a:moveTo>
                <a:lnTo>
                  <a:pt x="9702" y="16383"/>
                </a:lnTo>
                <a:lnTo>
                  <a:pt x="10388" y="16540"/>
                </a:lnTo>
                <a:lnTo>
                  <a:pt x="10388" y="16383"/>
                </a:lnTo>
                <a:lnTo>
                  <a:pt x="13157" y="16383"/>
                </a:lnTo>
                <a:lnTo>
                  <a:pt x="9702" y="15748"/>
                </a:lnTo>
                <a:close/>
                <a:moveTo>
                  <a:pt x="9702" y="15113"/>
                </a:moveTo>
                <a:lnTo>
                  <a:pt x="9702" y="15748"/>
                </a:lnTo>
                <a:lnTo>
                  <a:pt x="10388" y="15748"/>
                </a:lnTo>
                <a:lnTo>
                  <a:pt x="13157" y="16383"/>
                </a:lnTo>
                <a:lnTo>
                  <a:pt x="9702" y="15113"/>
                </a:lnTo>
                <a:close/>
                <a:moveTo>
                  <a:pt x="9004" y="14478"/>
                </a:moveTo>
                <a:lnTo>
                  <a:pt x="9702" y="15113"/>
                </a:lnTo>
                <a:lnTo>
                  <a:pt x="13157" y="16383"/>
                </a:lnTo>
                <a:lnTo>
                  <a:pt x="9004" y="14478"/>
                </a:lnTo>
                <a:close/>
                <a:moveTo>
                  <a:pt x="9004" y="14478"/>
                </a:moveTo>
                <a:lnTo>
                  <a:pt x="13157" y="16383"/>
                </a:lnTo>
                <a:lnTo>
                  <a:pt x="13855" y="15748"/>
                </a:lnTo>
                <a:lnTo>
                  <a:pt x="9004" y="14478"/>
                </a:lnTo>
                <a:close/>
                <a:moveTo>
                  <a:pt x="8318" y="13843"/>
                </a:moveTo>
                <a:lnTo>
                  <a:pt x="9004" y="14478"/>
                </a:lnTo>
                <a:lnTo>
                  <a:pt x="9702" y="14478"/>
                </a:lnTo>
                <a:lnTo>
                  <a:pt x="13855" y="15748"/>
                </a:lnTo>
                <a:lnTo>
                  <a:pt x="8318" y="13843"/>
                </a:lnTo>
                <a:close/>
                <a:moveTo>
                  <a:pt x="8318" y="13208"/>
                </a:moveTo>
                <a:lnTo>
                  <a:pt x="8318" y="13843"/>
                </a:lnTo>
                <a:lnTo>
                  <a:pt x="13855" y="15748"/>
                </a:lnTo>
                <a:lnTo>
                  <a:pt x="14541" y="15113"/>
                </a:lnTo>
                <a:lnTo>
                  <a:pt x="8318" y="13208"/>
                </a:lnTo>
                <a:close/>
                <a:moveTo>
                  <a:pt x="7620" y="12573"/>
                </a:moveTo>
                <a:lnTo>
                  <a:pt x="8318" y="13208"/>
                </a:lnTo>
                <a:lnTo>
                  <a:pt x="14541" y="15113"/>
                </a:lnTo>
                <a:lnTo>
                  <a:pt x="7620" y="12573"/>
                </a:lnTo>
                <a:close/>
                <a:moveTo>
                  <a:pt x="7620" y="11938"/>
                </a:moveTo>
                <a:lnTo>
                  <a:pt x="7620" y="12573"/>
                </a:lnTo>
                <a:lnTo>
                  <a:pt x="14541" y="14478"/>
                </a:lnTo>
                <a:lnTo>
                  <a:pt x="14541" y="15113"/>
                </a:lnTo>
                <a:lnTo>
                  <a:pt x="15240" y="14478"/>
                </a:lnTo>
                <a:lnTo>
                  <a:pt x="8318" y="12573"/>
                </a:lnTo>
                <a:lnTo>
                  <a:pt x="7620" y="11938"/>
                </a:lnTo>
                <a:close/>
                <a:moveTo>
                  <a:pt x="7620" y="11938"/>
                </a:moveTo>
                <a:lnTo>
                  <a:pt x="8318" y="12573"/>
                </a:lnTo>
                <a:lnTo>
                  <a:pt x="15240" y="14478"/>
                </a:lnTo>
                <a:lnTo>
                  <a:pt x="7620" y="11938"/>
                </a:lnTo>
                <a:close/>
                <a:moveTo>
                  <a:pt x="6921" y="11303"/>
                </a:moveTo>
                <a:lnTo>
                  <a:pt x="7620" y="11938"/>
                </a:lnTo>
                <a:lnTo>
                  <a:pt x="15240" y="14478"/>
                </a:lnTo>
                <a:lnTo>
                  <a:pt x="14541" y="13843"/>
                </a:lnTo>
                <a:lnTo>
                  <a:pt x="6921" y="11303"/>
                </a:lnTo>
                <a:close/>
                <a:moveTo>
                  <a:pt x="6921" y="10668"/>
                </a:moveTo>
                <a:lnTo>
                  <a:pt x="6921" y="11303"/>
                </a:lnTo>
                <a:lnTo>
                  <a:pt x="14541" y="13843"/>
                </a:lnTo>
                <a:lnTo>
                  <a:pt x="14541" y="13208"/>
                </a:lnTo>
                <a:lnTo>
                  <a:pt x="6921" y="10668"/>
                </a:lnTo>
                <a:close/>
                <a:moveTo>
                  <a:pt x="6235" y="10033"/>
                </a:moveTo>
                <a:lnTo>
                  <a:pt x="6921" y="10668"/>
                </a:lnTo>
                <a:lnTo>
                  <a:pt x="14541" y="13208"/>
                </a:lnTo>
                <a:lnTo>
                  <a:pt x="6235" y="10033"/>
                </a:lnTo>
                <a:close/>
                <a:moveTo>
                  <a:pt x="6235" y="10033"/>
                </a:moveTo>
                <a:lnTo>
                  <a:pt x="14541" y="13208"/>
                </a:lnTo>
                <a:lnTo>
                  <a:pt x="14541" y="12573"/>
                </a:lnTo>
                <a:lnTo>
                  <a:pt x="6235" y="10033"/>
                </a:lnTo>
                <a:close/>
                <a:moveTo>
                  <a:pt x="5537" y="9398"/>
                </a:moveTo>
                <a:lnTo>
                  <a:pt x="6235" y="10033"/>
                </a:lnTo>
                <a:lnTo>
                  <a:pt x="14541" y="12573"/>
                </a:lnTo>
                <a:lnTo>
                  <a:pt x="6921" y="10033"/>
                </a:lnTo>
                <a:lnTo>
                  <a:pt x="7338" y="10033"/>
                </a:lnTo>
                <a:lnTo>
                  <a:pt x="5537" y="9398"/>
                </a:lnTo>
                <a:close/>
                <a:moveTo>
                  <a:pt x="8352" y="10390"/>
                </a:moveTo>
                <a:lnTo>
                  <a:pt x="14541" y="12573"/>
                </a:lnTo>
                <a:lnTo>
                  <a:pt x="14541" y="11938"/>
                </a:lnTo>
                <a:lnTo>
                  <a:pt x="8352" y="10390"/>
                </a:lnTo>
                <a:close/>
                <a:moveTo>
                  <a:pt x="5537" y="8890"/>
                </a:moveTo>
                <a:lnTo>
                  <a:pt x="5537" y="9398"/>
                </a:lnTo>
                <a:lnTo>
                  <a:pt x="14541" y="11938"/>
                </a:lnTo>
                <a:lnTo>
                  <a:pt x="5537" y="8890"/>
                </a:lnTo>
                <a:close/>
                <a:moveTo>
                  <a:pt x="5537" y="8470"/>
                </a:moveTo>
                <a:lnTo>
                  <a:pt x="5537" y="8890"/>
                </a:lnTo>
                <a:lnTo>
                  <a:pt x="14541" y="11938"/>
                </a:lnTo>
                <a:lnTo>
                  <a:pt x="14541" y="11303"/>
                </a:lnTo>
                <a:lnTo>
                  <a:pt x="9004" y="10033"/>
                </a:lnTo>
                <a:lnTo>
                  <a:pt x="6660" y="8831"/>
                </a:lnTo>
                <a:lnTo>
                  <a:pt x="5537" y="8470"/>
                </a:lnTo>
                <a:close/>
                <a:moveTo>
                  <a:pt x="4851" y="7620"/>
                </a:moveTo>
                <a:lnTo>
                  <a:pt x="4851" y="8255"/>
                </a:lnTo>
                <a:lnTo>
                  <a:pt x="5537" y="8255"/>
                </a:lnTo>
                <a:lnTo>
                  <a:pt x="14541" y="11303"/>
                </a:lnTo>
                <a:lnTo>
                  <a:pt x="14541" y="10668"/>
                </a:lnTo>
                <a:lnTo>
                  <a:pt x="6235" y="8255"/>
                </a:lnTo>
                <a:lnTo>
                  <a:pt x="4851" y="7620"/>
                </a:lnTo>
                <a:close/>
                <a:moveTo>
                  <a:pt x="4152" y="7112"/>
                </a:moveTo>
                <a:lnTo>
                  <a:pt x="4851" y="7620"/>
                </a:lnTo>
                <a:lnTo>
                  <a:pt x="14541" y="10668"/>
                </a:lnTo>
                <a:lnTo>
                  <a:pt x="13855" y="10033"/>
                </a:lnTo>
                <a:lnTo>
                  <a:pt x="5537" y="7620"/>
                </a:lnTo>
                <a:lnTo>
                  <a:pt x="4152" y="7112"/>
                </a:lnTo>
                <a:close/>
                <a:moveTo>
                  <a:pt x="7338" y="10033"/>
                </a:moveTo>
                <a:lnTo>
                  <a:pt x="6921" y="10033"/>
                </a:lnTo>
                <a:lnTo>
                  <a:pt x="8352" y="10390"/>
                </a:lnTo>
                <a:lnTo>
                  <a:pt x="7338" y="10033"/>
                </a:lnTo>
                <a:close/>
                <a:moveTo>
                  <a:pt x="4152" y="7112"/>
                </a:moveTo>
                <a:lnTo>
                  <a:pt x="5537" y="7620"/>
                </a:lnTo>
                <a:lnTo>
                  <a:pt x="13855" y="10033"/>
                </a:lnTo>
                <a:lnTo>
                  <a:pt x="4152" y="7112"/>
                </a:lnTo>
                <a:close/>
                <a:moveTo>
                  <a:pt x="4152" y="7112"/>
                </a:moveTo>
                <a:lnTo>
                  <a:pt x="13855" y="10033"/>
                </a:lnTo>
                <a:lnTo>
                  <a:pt x="13157" y="9398"/>
                </a:lnTo>
                <a:lnTo>
                  <a:pt x="12471" y="9398"/>
                </a:lnTo>
                <a:lnTo>
                  <a:pt x="11227" y="8942"/>
                </a:lnTo>
                <a:lnTo>
                  <a:pt x="8318" y="8255"/>
                </a:lnTo>
                <a:lnTo>
                  <a:pt x="8655" y="8255"/>
                </a:lnTo>
                <a:lnTo>
                  <a:pt x="4152" y="7112"/>
                </a:lnTo>
                <a:close/>
                <a:moveTo>
                  <a:pt x="11227" y="8942"/>
                </a:moveTo>
                <a:lnTo>
                  <a:pt x="12471" y="9398"/>
                </a:lnTo>
                <a:lnTo>
                  <a:pt x="12420" y="9223"/>
                </a:lnTo>
                <a:lnTo>
                  <a:pt x="11227" y="8942"/>
                </a:lnTo>
                <a:close/>
                <a:moveTo>
                  <a:pt x="3467" y="5715"/>
                </a:moveTo>
                <a:lnTo>
                  <a:pt x="3467" y="6350"/>
                </a:lnTo>
                <a:lnTo>
                  <a:pt x="4152" y="6350"/>
                </a:lnTo>
                <a:lnTo>
                  <a:pt x="10924" y="8831"/>
                </a:lnTo>
                <a:lnTo>
                  <a:pt x="12471" y="9223"/>
                </a:lnTo>
                <a:lnTo>
                  <a:pt x="12460" y="8886"/>
                </a:lnTo>
                <a:lnTo>
                  <a:pt x="3467" y="5715"/>
                </a:lnTo>
                <a:close/>
                <a:moveTo>
                  <a:pt x="3467" y="5715"/>
                </a:moveTo>
                <a:lnTo>
                  <a:pt x="12471" y="8890"/>
                </a:lnTo>
                <a:lnTo>
                  <a:pt x="9004" y="7620"/>
                </a:lnTo>
                <a:lnTo>
                  <a:pt x="9696" y="7620"/>
                </a:lnTo>
                <a:lnTo>
                  <a:pt x="3467" y="5715"/>
                </a:lnTo>
                <a:close/>
                <a:moveTo>
                  <a:pt x="9696" y="7620"/>
                </a:moveTo>
                <a:lnTo>
                  <a:pt x="9004" y="7620"/>
                </a:lnTo>
                <a:lnTo>
                  <a:pt x="12471" y="8890"/>
                </a:lnTo>
                <a:lnTo>
                  <a:pt x="11772" y="8255"/>
                </a:lnTo>
                <a:lnTo>
                  <a:pt x="9696" y="7620"/>
                </a:lnTo>
                <a:close/>
                <a:moveTo>
                  <a:pt x="8655" y="8255"/>
                </a:moveTo>
                <a:lnTo>
                  <a:pt x="8318" y="8255"/>
                </a:lnTo>
                <a:lnTo>
                  <a:pt x="11081" y="8888"/>
                </a:lnTo>
                <a:lnTo>
                  <a:pt x="10742" y="8785"/>
                </a:lnTo>
                <a:lnTo>
                  <a:pt x="8655" y="8255"/>
                </a:lnTo>
                <a:close/>
                <a:moveTo>
                  <a:pt x="4152" y="6350"/>
                </a:moveTo>
                <a:lnTo>
                  <a:pt x="4152" y="7112"/>
                </a:lnTo>
                <a:lnTo>
                  <a:pt x="9004" y="8255"/>
                </a:lnTo>
                <a:lnTo>
                  <a:pt x="10924" y="8831"/>
                </a:lnTo>
                <a:lnTo>
                  <a:pt x="4152" y="6350"/>
                </a:lnTo>
                <a:close/>
                <a:moveTo>
                  <a:pt x="5537" y="8255"/>
                </a:moveTo>
                <a:lnTo>
                  <a:pt x="5537" y="8470"/>
                </a:lnTo>
                <a:lnTo>
                  <a:pt x="6625" y="8812"/>
                </a:lnTo>
                <a:lnTo>
                  <a:pt x="5537" y="8255"/>
                </a:lnTo>
                <a:close/>
                <a:moveTo>
                  <a:pt x="6239" y="6139"/>
                </a:moveTo>
                <a:lnTo>
                  <a:pt x="11772" y="8255"/>
                </a:lnTo>
                <a:lnTo>
                  <a:pt x="11087" y="7620"/>
                </a:lnTo>
                <a:lnTo>
                  <a:pt x="6239" y="6139"/>
                </a:lnTo>
                <a:close/>
                <a:moveTo>
                  <a:pt x="2768" y="4445"/>
                </a:moveTo>
                <a:lnTo>
                  <a:pt x="2768" y="5080"/>
                </a:lnTo>
                <a:lnTo>
                  <a:pt x="3467" y="5080"/>
                </a:lnTo>
                <a:lnTo>
                  <a:pt x="6241" y="6140"/>
                </a:lnTo>
                <a:lnTo>
                  <a:pt x="11087" y="7620"/>
                </a:lnTo>
                <a:lnTo>
                  <a:pt x="10388" y="7112"/>
                </a:lnTo>
                <a:lnTo>
                  <a:pt x="7620" y="6350"/>
                </a:lnTo>
                <a:lnTo>
                  <a:pt x="4152" y="5080"/>
                </a:lnTo>
                <a:lnTo>
                  <a:pt x="2768" y="4445"/>
                </a:lnTo>
                <a:close/>
                <a:moveTo>
                  <a:pt x="2768" y="4154"/>
                </a:moveTo>
                <a:lnTo>
                  <a:pt x="2768" y="4445"/>
                </a:lnTo>
                <a:lnTo>
                  <a:pt x="10388" y="7112"/>
                </a:lnTo>
                <a:lnTo>
                  <a:pt x="10388" y="6350"/>
                </a:lnTo>
                <a:lnTo>
                  <a:pt x="9702" y="6350"/>
                </a:lnTo>
                <a:lnTo>
                  <a:pt x="2768" y="4154"/>
                </a:lnTo>
                <a:close/>
                <a:moveTo>
                  <a:pt x="4771" y="4633"/>
                </a:moveTo>
                <a:lnTo>
                  <a:pt x="9702" y="6350"/>
                </a:lnTo>
                <a:lnTo>
                  <a:pt x="7299" y="5406"/>
                </a:lnTo>
                <a:lnTo>
                  <a:pt x="4771" y="4633"/>
                </a:lnTo>
                <a:close/>
                <a:moveTo>
                  <a:pt x="9702" y="6140"/>
                </a:moveTo>
                <a:lnTo>
                  <a:pt x="9702" y="6350"/>
                </a:lnTo>
                <a:lnTo>
                  <a:pt x="10388" y="6350"/>
                </a:lnTo>
                <a:lnTo>
                  <a:pt x="9702" y="6140"/>
                </a:lnTo>
                <a:close/>
                <a:moveTo>
                  <a:pt x="5717" y="4785"/>
                </a:moveTo>
                <a:lnTo>
                  <a:pt x="7299" y="5406"/>
                </a:lnTo>
                <a:lnTo>
                  <a:pt x="9702" y="6140"/>
                </a:lnTo>
                <a:lnTo>
                  <a:pt x="9702" y="5715"/>
                </a:lnTo>
                <a:lnTo>
                  <a:pt x="5717" y="4785"/>
                </a:lnTo>
                <a:close/>
                <a:moveTo>
                  <a:pt x="5537" y="4445"/>
                </a:moveTo>
                <a:lnTo>
                  <a:pt x="4851" y="4445"/>
                </a:lnTo>
                <a:lnTo>
                  <a:pt x="9702" y="5715"/>
                </a:lnTo>
                <a:lnTo>
                  <a:pt x="8318" y="5080"/>
                </a:lnTo>
                <a:lnTo>
                  <a:pt x="5537" y="4445"/>
                </a:lnTo>
                <a:close/>
                <a:moveTo>
                  <a:pt x="1384" y="2540"/>
                </a:moveTo>
                <a:lnTo>
                  <a:pt x="2082" y="3175"/>
                </a:lnTo>
                <a:lnTo>
                  <a:pt x="8318" y="5080"/>
                </a:lnTo>
                <a:lnTo>
                  <a:pt x="6848" y="4422"/>
                </a:lnTo>
                <a:lnTo>
                  <a:pt x="2768" y="3175"/>
                </a:lnTo>
                <a:lnTo>
                  <a:pt x="1384" y="2540"/>
                </a:lnTo>
                <a:close/>
                <a:moveTo>
                  <a:pt x="2082" y="3175"/>
                </a:moveTo>
                <a:lnTo>
                  <a:pt x="2082" y="3937"/>
                </a:lnTo>
                <a:lnTo>
                  <a:pt x="2768" y="3937"/>
                </a:lnTo>
                <a:lnTo>
                  <a:pt x="4259" y="4445"/>
                </a:lnTo>
                <a:lnTo>
                  <a:pt x="5717" y="4785"/>
                </a:lnTo>
                <a:lnTo>
                  <a:pt x="4851" y="4445"/>
                </a:lnTo>
                <a:lnTo>
                  <a:pt x="5537" y="4445"/>
                </a:lnTo>
                <a:lnTo>
                  <a:pt x="2082" y="3175"/>
                </a:lnTo>
                <a:close/>
                <a:moveTo>
                  <a:pt x="3966" y="4376"/>
                </a:moveTo>
                <a:lnTo>
                  <a:pt x="4771" y="4633"/>
                </a:lnTo>
                <a:lnTo>
                  <a:pt x="4164" y="4422"/>
                </a:lnTo>
                <a:lnTo>
                  <a:pt x="3966" y="4376"/>
                </a:lnTo>
                <a:close/>
                <a:moveTo>
                  <a:pt x="2082" y="2540"/>
                </a:moveTo>
                <a:lnTo>
                  <a:pt x="1384" y="2540"/>
                </a:lnTo>
                <a:lnTo>
                  <a:pt x="6921" y="4445"/>
                </a:lnTo>
                <a:lnTo>
                  <a:pt x="6235" y="3937"/>
                </a:lnTo>
                <a:lnTo>
                  <a:pt x="2082" y="2540"/>
                </a:lnTo>
                <a:close/>
                <a:moveTo>
                  <a:pt x="2768" y="3937"/>
                </a:moveTo>
                <a:lnTo>
                  <a:pt x="2768" y="4097"/>
                </a:lnTo>
                <a:lnTo>
                  <a:pt x="3966" y="4376"/>
                </a:lnTo>
                <a:lnTo>
                  <a:pt x="2768" y="3937"/>
                </a:lnTo>
                <a:close/>
                <a:moveTo>
                  <a:pt x="2082" y="3937"/>
                </a:moveTo>
                <a:lnTo>
                  <a:pt x="2768" y="4154"/>
                </a:lnTo>
                <a:lnTo>
                  <a:pt x="2082" y="3937"/>
                </a:lnTo>
                <a:close/>
                <a:moveTo>
                  <a:pt x="1384" y="1905"/>
                </a:moveTo>
                <a:lnTo>
                  <a:pt x="6235" y="3937"/>
                </a:lnTo>
                <a:lnTo>
                  <a:pt x="4163" y="2922"/>
                </a:lnTo>
                <a:lnTo>
                  <a:pt x="1384" y="1905"/>
                </a:lnTo>
                <a:close/>
                <a:moveTo>
                  <a:pt x="3001" y="2116"/>
                </a:moveTo>
                <a:lnTo>
                  <a:pt x="3467" y="2540"/>
                </a:lnTo>
                <a:lnTo>
                  <a:pt x="4163" y="2922"/>
                </a:lnTo>
                <a:lnTo>
                  <a:pt x="4851" y="3175"/>
                </a:lnTo>
                <a:lnTo>
                  <a:pt x="4152" y="2540"/>
                </a:lnTo>
                <a:lnTo>
                  <a:pt x="3001" y="2116"/>
                </a:lnTo>
                <a:close/>
                <a:moveTo>
                  <a:pt x="2082" y="1905"/>
                </a:moveTo>
                <a:lnTo>
                  <a:pt x="3380" y="2540"/>
                </a:lnTo>
                <a:lnTo>
                  <a:pt x="2082" y="1905"/>
                </a:lnTo>
                <a:close/>
                <a:moveTo>
                  <a:pt x="698" y="762"/>
                </a:moveTo>
                <a:lnTo>
                  <a:pt x="698" y="1270"/>
                </a:lnTo>
                <a:lnTo>
                  <a:pt x="3001" y="2116"/>
                </a:lnTo>
                <a:lnTo>
                  <a:pt x="2768" y="1905"/>
                </a:lnTo>
                <a:lnTo>
                  <a:pt x="1384" y="1270"/>
                </a:lnTo>
                <a:lnTo>
                  <a:pt x="698" y="762"/>
                </a:lnTo>
                <a:close/>
                <a:moveTo>
                  <a:pt x="698" y="1270"/>
                </a:moveTo>
                <a:lnTo>
                  <a:pt x="1384" y="1905"/>
                </a:lnTo>
                <a:lnTo>
                  <a:pt x="2082" y="1905"/>
                </a:lnTo>
                <a:lnTo>
                  <a:pt x="698" y="1270"/>
                </a:lnTo>
                <a:close/>
                <a:moveTo>
                  <a:pt x="1618" y="1270"/>
                </a:moveTo>
                <a:lnTo>
                  <a:pt x="1384" y="1270"/>
                </a:lnTo>
                <a:lnTo>
                  <a:pt x="2768" y="1905"/>
                </a:lnTo>
                <a:lnTo>
                  <a:pt x="1618" y="1270"/>
                </a:lnTo>
                <a:close/>
                <a:moveTo>
                  <a:pt x="2768" y="1270"/>
                </a:moveTo>
                <a:lnTo>
                  <a:pt x="1618" y="1270"/>
                </a:lnTo>
                <a:lnTo>
                  <a:pt x="2768" y="1905"/>
                </a:lnTo>
                <a:lnTo>
                  <a:pt x="2768" y="1270"/>
                </a:lnTo>
                <a:close/>
                <a:moveTo>
                  <a:pt x="0" y="0"/>
                </a:moveTo>
                <a:lnTo>
                  <a:pt x="0" y="762"/>
                </a:lnTo>
                <a:lnTo>
                  <a:pt x="698" y="762"/>
                </a:lnTo>
                <a:lnTo>
                  <a:pt x="2768" y="1270"/>
                </a:lnTo>
                <a:lnTo>
                  <a:pt x="1384" y="762"/>
                </a:lnTo>
                <a:lnTo>
                  <a:pt x="0" y="0"/>
                </a:lnTo>
                <a:close/>
              </a:path>
            </a:pathLst>
          </a:custGeom>
          <a:solidFill>
            <a:srgbClr val="f8c15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" name="bg object 22" descr=""/>
          <p:cNvPicPr/>
          <p:nvPr/>
        </p:nvPicPr>
        <p:blipFill>
          <a:blip r:embed="rId7"/>
          <a:stretch/>
        </p:blipFill>
        <p:spPr>
          <a:xfrm>
            <a:off x="201240" y="3355920"/>
            <a:ext cx="594000" cy="423360"/>
          </a:xfrm>
          <a:prstGeom prst="rect">
            <a:avLst/>
          </a:prstGeom>
          <a:ln w="0">
            <a:noFill/>
          </a:ln>
        </p:spPr>
      </p:pic>
      <p:pic>
        <p:nvPicPr>
          <p:cNvPr id="7" name="bg object 23" descr=""/>
          <p:cNvPicPr/>
          <p:nvPr/>
        </p:nvPicPr>
        <p:blipFill>
          <a:blip r:embed="rId8"/>
          <a:stretch/>
        </p:blipFill>
        <p:spPr>
          <a:xfrm>
            <a:off x="2880" y="3115080"/>
            <a:ext cx="158040" cy="24120"/>
          </a:xfrm>
          <a:prstGeom prst="rect">
            <a:avLst/>
          </a:prstGeom>
          <a:ln w="0">
            <a:noFill/>
          </a:ln>
        </p:spPr>
      </p:pic>
      <p:sp>
        <p:nvSpPr>
          <p:cNvPr id="8" name="bg object 24"/>
          <p:cNvSpPr/>
          <p:nvPr/>
        </p:nvSpPr>
        <p:spPr>
          <a:xfrm>
            <a:off x="387000" y="3179160"/>
            <a:ext cx="23760" cy="9000"/>
          </a:xfrm>
          <a:custGeom>
            <a:avLst/>
            <a:gdLst/>
            <a:ahLst/>
            <a:rect l="l" t="t" r="r" b="b"/>
            <a:pathLst>
              <a:path w="24129" h="9525">
                <a:moveTo>
                  <a:pt x="18071" y="8777"/>
                </a:moveTo>
                <a:lnTo>
                  <a:pt x="18453" y="9144"/>
                </a:lnTo>
                <a:lnTo>
                  <a:pt x="19113" y="9144"/>
                </a:lnTo>
                <a:lnTo>
                  <a:pt x="18071" y="8777"/>
                </a:lnTo>
                <a:close/>
                <a:moveTo>
                  <a:pt x="0" y="2413"/>
                </a:moveTo>
                <a:lnTo>
                  <a:pt x="14068" y="7366"/>
                </a:lnTo>
                <a:lnTo>
                  <a:pt x="17792" y="8509"/>
                </a:lnTo>
                <a:lnTo>
                  <a:pt x="18071" y="8777"/>
                </a:lnTo>
                <a:lnTo>
                  <a:pt x="19113" y="9144"/>
                </a:lnTo>
                <a:lnTo>
                  <a:pt x="20434" y="9144"/>
                </a:lnTo>
                <a:lnTo>
                  <a:pt x="0" y="2413"/>
                </a:lnTo>
                <a:close/>
                <a:moveTo>
                  <a:pt x="0" y="1777"/>
                </a:moveTo>
                <a:lnTo>
                  <a:pt x="0" y="2413"/>
                </a:lnTo>
                <a:lnTo>
                  <a:pt x="20434" y="9144"/>
                </a:lnTo>
                <a:lnTo>
                  <a:pt x="21094" y="9144"/>
                </a:lnTo>
                <a:lnTo>
                  <a:pt x="0" y="1777"/>
                </a:lnTo>
                <a:close/>
                <a:moveTo>
                  <a:pt x="660" y="1777"/>
                </a:moveTo>
                <a:lnTo>
                  <a:pt x="0" y="1777"/>
                </a:lnTo>
                <a:lnTo>
                  <a:pt x="21094" y="9144"/>
                </a:lnTo>
                <a:lnTo>
                  <a:pt x="22402" y="9144"/>
                </a:lnTo>
                <a:lnTo>
                  <a:pt x="660" y="1777"/>
                </a:lnTo>
                <a:close/>
                <a:moveTo>
                  <a:pt x="660" y="1270"/>
                </a:moveTo>
                <a:lnTo>
                  <a:pt x="660" y="1777"/>
                </a:lnTo>
                <a:lnTo>
                  <a:pt x="22402" y="9144"/>
                </a:lnTo>
                <a:lnTo>
                  <a:pt x="23063" y="9144"/>
                </a:lnTo>
                <a:lnTo>
                  <a:pt x="660" y="1270"/>
                </a:lnTo>
                <a:close/>
                <a:moveTo>
                  <a:pt x="660" y="1270"/>
                </a:moveTo>
                <a:lnTo>
                  <a:pt x="23063" y="9144"/>
                </a:lnTo>
                <a:lnTo>
                  <a:pt x="23723" y="9144"/>
                </a:lnTo>
                <a:lnTo>
                  <a:pt x="660" y="1270"/>
                </a:lnTo>
                <a:close/>
                <a:moveTo>
                  <a:pt x="660" y="1270"/>
                </a:moveTo>
                <a:lnTo>
                  <a:pt x="23723" y="9144"/>
                </a:lnTo>
                <a:lnTo>
                  <a:pt x="23723" y="8509"/>
                </a:lnTo>
                <a:lnTo>
                  <a:pt x="23063" y="8509"/>
                </a:lnTo>
                <a:lnTo>
                  <a:pt x="18769" y="6953"/>
                </a:lnTo>
                <a:lnTo>
                  <a:pt x="660" y="1270"/>
                </a:lnTo>
                <a:close/>
                <a:moveTo>
                  <a:pt x="10667" y="7285"/>
                </a:moveTo>
                <a:lnTo>
                  <a:pt x="13842" y="8509"/>
                </a:lnTo>
                <a:lnTo>
                  <a:pt x="13467" y="8147"/>
                </a:lnTo>
                <a:lnTo>
                  <a:pt x="12681" y="7874"/>
                </a:lnTo>
                <a:lnTo>
                  <a:pt x="12522" y="7874"/>
                </a:lnTo>
                <a:lnTo>
                  <a:pt x="10667" y="7285"/>
                </a:lnTo>
                <a:close/>
                <a:moveTo>
                  <a:pt x="4466" y="4895"/>
                </a:moveTo>
                <a:lnTo>
                  <a:pt x="7581" y="6096"/>
                </a:lnTo>
                <a:lnTo>
                  <a:pt x="12681" y="7874"/>
                </a:lnTo>
                <a:lnTo>
                  <a:pt x="13182" y="7874"/>
                </a:lnTo>
                <a:lnTo>
                  <a:pt x="13467" y="8147"/>
                </a:lnTo>
                <a:lnTo>
                  <a:pt x="14503" y="8509"/>
                </a:lnTo>
                <a:lnTo>
                  <a:pt x="15811" y="8509"/>
                </a:lnTo>
                <a:lnTo>
                  <a:pt x="4466" y="4895"/>
                </a:lnTo>
                <a:close/>
                <a:moveTo>
                  <a:pt x="0" y="3048"/>
                </a:moveTo>
                <a:lnTo>
                  <a:pt x="15811" y="8509"/>
                </a:lnTo>
                <a:lnTo>
                  <a:pt x="17310" y="8509"/>
                </a:lnTo>
                <a:lnTo>
                  <a:pt x="14037" y="7356"/>
                </a:lnTo>
                <a:lnTo>
                  <a:pt x="0" y="3048"/>
                </a:lnTo>
                <a:close/>
                <a:moveTo>
                  <a:pt x="14037" y="7356"/>
                </a:moveTo>
                <a:lnTo>
                  <a:pt x="17310" y="8509"/>
                </a:lnTo>
                <a:lnTo>
                  <a:pt x="17792" y="8509"/>
                </a:lnTo>
                <a:lnTo>
                  <a:pt x="14037" y="7356"/>
                </a:lnTo>
                <a:close/>
                <a:moveTo>
                  <a:pt x="18769" y="6953"/>
                </a:moveTo>
                <a:lnTo>
                  <a:pt x="23063" y="8509"/>
                </a:lnTo>
                <a:lnTo>
                  <a:pt x="23063" y="8301"/>
                </a:lnTo>
                <a:lnTo>
                  <a:pt x="18769" y="6953"/>
                </a:lnTo>
                <a:close/>
                <a:moveTo>
                  <a:pt x="1320" y="635"/>
                </a:moveTo>
                <a:lnTo>
                  <a:pt x="18769" y="6953"/>
                </a:lnTo>
                <a:lnTo>
                  <a:pt x="23063" y="8301"/>
                </a:lnTo>
                <a:lnTo>
                  <a:pt x="23063" y="7874"/>
                </a:lnTo>
                <a:lnTo>
                  <a:pt x="1320" y="635"/>
                </a:lnTo>
                <a:close/>
                <a:moveTo>
                  <a:pt x="8271" y="6905"/>
                </a:moveTo>
                <a:lnTo>
                  <a:pt x="9220" y="7366"/>
                </a:lnTo>
                <a:lnTo>
                  <a:pt x="11201" y="7874"/>
                </a:lnTo>
                <a:lnTo>
                  <a:pt x="8271" y="6905"/>
                </a:lnTo>
                <a:close/>
                <a:moveTo>
                  <a:pt x="2641" y="635"/>
                </a:moveTo>
                <a:lnTo>
                  <a:pt x="1981" y="635"/>
                </a:lnTo>
                <a:lnTo>
                  <a:pt x="23063" y="7874"/>
                </a:lnTo>
                <a:lnTo>
                  <a:pt x="23063" y="7366"/>
                </a:lnTo>
                <a:lnTo>
                  <a:pt x="22374" y="7356"/>
                </a:lnTo>
                <a:lnTo>
                  <a:pt x="2641" y="635"/>
                </a:lnTo>
                <a:close/>
                <a:moveTo>
                  <a:pt x="2641" y="635"/>
                </a:moveTo>
                <a:lnTo>
                  <a:pt x="22402" y="7366"/>
                </a:lnTo>
                <a:lnTo>
                  <a:pt x="21094" y="6730"/>
                </a:lnTo>
                <a:lnTo>
                  <a:pt x="2641" y="635"/>
                </a:lnTo>
                <a:close/>
                <a:moveTo>
                  <a:pt x="0" y="2413"/>
                </a:moveTo>
                <a:lnTo>
                  <a:pt x="0" y="3048"/>
                </a:lnTo>
                <a:lnTo>
                  <a:pt x="14037" y="7356"/>
                </a:lnTo>
                <a:lnTo>
                  <a:pt x="0" y="2413"/>
                </a:lnTo>
                <a:close/>
                <a:moveTo>
                  <a:pt x="1320" y="3913"/>
                </a:moveTo>
                <a:lnTo>
                  <a:pt x="1320" y="4318"/>
                </a:lnTo>
                <a:lnTo>
                  <a:pt x="10667" y="7285"/>
                </a:lnTo>
                <a:lnTo>
                  <a:pt x="7581" y="6096"/>
                </a:lnTo>
                <a:lnTo>
                  <a:pt x="1320" y="3913"/>
                </a:lnTo>
                <a:close/>
                <a:moveTo>
                  <a:pt x="1320" y="635"/>
                </a:moveTo>
                <a:lnTo>
                  <a:pt x="660" y="1270"/>
                </a:lnTo>
                <a:lnTo>
                  <a:pt x="18769" y="6953"/>
                </a:lnTo>
                <a:lnTo>
                  <a:pt x="1320" y="635"/>
                </a:lnTo>
                <a:close/>
                <a:moveTo>
                  <a:pt x="7509" y="6653"/>
                </a:moveTo>
                <a:lnTo>
                  <a:pt x="8271" y="6905"/>
                </a:lnTo>
                <a:lnTo>
                  <a:pt x="7912" y="6730"/>
                </a:lnTo>
                <a:lnTo>
                  <a:pt x="7509" y="6653"/>
                </a:lnTo>
                <a:close/>
                <a:moveTo>
                  <a:pt x="3289" y="0"/>
                </a:moveTo>
                <a:lnTo>
                  <a:pt x="3289" y="635"/>
                </a:lnTo>
                <a:lnTo>
                  <a:pt x="21003" y="6687"/>
                </a:lnTo>
                <a:lnTo>
                  <a:pt x="18453" y="5461"/>
                </a:lnTo>
                <a:lnTo>
                  <a:pt x="3949" y="635"/>
                </a:lnTo>
                <a:lnTo>
                  <a:pt x="3949" y="237"/>
                </a:lnTo>
                <a:lnTo>
                  <a:pt x="3289" y="0"/>
                </a:lnTo>
                <a:close/>
                <a:moveTo>
                  <a:pt x="4610" y="5695"/>
                </a:moveTo>
                <a:lnTo>
                  <a:pt x="4610" y="6096"/>
                </a:lnTo>
                <a:lnTo>
                  <a:pt x="7509" y="6653"/>
                </a:lnTo>
                <a:lnTo>
                  <a:pt x="4610" y="5695"/>
                </a:lnTo>
                <a:close/>
                <a:moveTo>
                  <a:pt x="1981" y="4825"/>
                </a:moveTo>
                <a:lnTo>
                  <a:pt x="4610" y="5695"/>
                </a:lnTo>
                <a:lnTo>
                  <a:pt x="4610" y="5461"/>
                </a:lnTo>
                <a:lnTo>
                  <a:pt x="1981" y="4825"/>
                </a:lnTo>
                <a:close/>
                <a:moveTo>
                  <a:pt x="3949" y="0"/>
                </a:moveTo>
                <a:lnTo>
                  <a:pt x="3949" y="237"/>
                </a:lnTo>
                <a:lnTo>
                  <a:pt x="18453" y="5461"/>
                </a:lnTo>
                <a:lnTo>
                  <a:pt x="17792" y="4825"/>
                </a:lnTo>
                <a:lnTo>
                  <a:pt x="16471" y="4318"/>
                </a:lnTo>
                <a:lnTo>
                  <a:pt x="15811" y="4318"/>
                </a:lnTo>
                <a:lnTo>
                  <a:pt x="5270" y="635"/>
                </a:lnTo>
                <a:lnTo>
                  <a:pt x="5270" y="455"/>
                </a:lnTo>
                <a:lnTo>
                  <a:pt x="3949" y="0"/>
                </a:lnTo>
                <a:close/>
                <a:moveTo>
                  <a:pt x="1320" y="3683"/>
                </a:moveTo>
                <a:lnTo>
                  <a:pt x="1383" y="3913"/>
                </a:lnTo>
                <a:lnTo>
                  <a:pt x="4466" y="4895"/>
                </a:lnTo>
                <a:lnTo>
                  <a:pt x="1320" y="3683"/>
                </a:lnTo>
                <a:close/>
                <a:moveTo>
                  <a:pt x="14839" y="3755"/>
                </a:moveTo>
                <a:lnTo>
                  <a:pt x="15811" y="4318"/>
                </a:lnTo>
                <a:lnTo>
                  <a:pt x="16471" y="4318"/>
                </a:lnTo>
                <a:lnTo>
                  <a:pt x="14839" y="3755"/>
                </a:lnTo>
                <a:close/>
                <a:moveTo>
                  <a:pt x="660" y="3683"/>
                </a:moveTo>
                <a:lnTo>
                  <a:pt x="1320" y="3913"/>
                </a:lnTo>
                <a:lnTo>
                  <a:pt x="660" y="3683"/>
                </a:lnTo>
                <a:close/>
                <a:moveTo>
                  <a:pt x="5270" y="0"/>
                </a:moveTo>
                <a:lnTo>
                  <a:pt x="5270" y="455"/>
                </a:lnTo>
                <a:lnTo>
                  <a:pt x="14839" y="3755"/>
                </a:lnTo>
                <a:lnTo>
                  <a:pt x="12522" y="2413"/>
                </a:lnTo>
                <a:lnTo>
                  <a:pt x="9880" y="1777"/>
                </a:lnTo>
                <a:lnTo>
                  <a:pt x="9546" y="1520"/>
                </a:lnTo>
                <a:lnTo>
                  <a:pt x="6591" y="635"/>
                </a:lnTo>
                <a:lnTo>
                  <a:pt x="7178" y="635"/>
                </a:lnTo>
                <a:lnTo>
                  <a:pt x="5270" y="0"/>
                </a:lnTo>
                <a:close/>
                <a:moveTo>
                  <a:pt x="9321" y="1348"/>
                </a:moveTo>
                <a:lnTo>
                  <a:pt x="9546" y="1520"/>
                </a:lnTo>
                <a:lnTo>
                  <a:pt x="12522" y="2413"/>
                </a:lnTo>
                <a:lnTo>
                  <a:pt x="9321" y="1348"/>
                </a:lnTo>
                <a:close/>
                <a:moveTo>
                  <a:pt x="8734" y="1152"/>
                </a:moveTo>
                <a:lnTo>
                  <a:pt x="9321" y="1348"/>
                </a:lnTo>
                <a:lnTo>
                  <a:pt x="8734" y="1152"/>
                </a:lnTo>
                <a:close/>
                <a:moveTo>
                  <a:pt x="7178" y="635"/>
                </a:moveTo>
                <a:lnTo>
                  <a:pt x="6591" y="635"/>
                </a:lnTo>
                <a:lnTo>
                  <a:pt x="8734" y="1152"/>
                </a:lnTo>
                <a:lnTo>
                  <a:pt x="7178" y="635"/>
                </a:lnTo>
                <a:close/>
              </a:path>
            </a:pathLst>
          </a:custGeom>
          <a:solidFill>
            <a:srgbClr val="f8b43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" name="bg object 25" descr=""/>
          <p:cNvPicPr/>
          <p:nvPr/>
        </p:nvPicPr>
        <p:blipFill>
          <a:blip r:embed="rId9"/>
          <a:stretch/>
        </p:blipFill>
        <p:spPr>
          <a:xfrm>
            <a:off x="374760" y="3267360"/>
            <a:ext cx="112320" cy="133920"/>
          </a:xfrm>
          <a:prstGeom prst="rect">
            <a:avLst/>
          </a:prstGeom>
          <a:ln w="0">
            <a:noFill/>
          </a:ln>
        </p:spPr>
      </p:pic>
      <p:sp>
        <p:nvSpPr>
          <p:cNvPr id="10" name="bg object 26"/>
          <p:cNvSpPr/>
          <p:nvPr/>
        </p:nvSpPr>
        <p:spPr>
          <a:xfrm>
            <a:off x="2880" y="3313080"/>
            <a:ext cx="341280" cy="319680"/>
          </a:xfrm>
          <a:custGeom>
            <a:avLst/>
            <a:gdLst/>
            <a:ahLst/>
            <a:rect l="l" t="t" r="r" b="b"/>
            <a:pathLst>
              <a:path w="341630" h="320039">
                <a:moveTo>
                  <a:pt x="0" y="0"/>
                </a:moveTo>
                <a:lnTo>
                  <a:pt x="0" y="29209"/>
                </a:lnTo>
                <a:lnTo>
                  <a:pt x="3196" y="29209"/>
                </a:lnTo>
                <a:lnTo>
                  <a:pt x="13425" y="28575"/>
                </a:lnTo>
                <a:lnTo>
                  <a:pt x="28768" y="27939"/>
                </a:lnTo>
                <a:lnTo>
                  <a:pt x="34521" y="24129"/>
                </a:lnTo>
                <a:lnTo>
                  <a:pt x="27489" y="16509"/>
                </a:lnTo>
                <a:lnTo>
                  <a:pt x="13425" y="7619"/>
                </a:lnTo>
                <a:lnTo>
                  <a:pt x="0" y="0"/>
                </a:lnTo>
                <a:close/>
                <a:moveTo>
                  <a:pt x="122741" y="256031"/>
                </a:moveTo>
                <a:lnTo>
                  <a:pt x="128498" y="262381"/>
                </a:lnTo>
                <a:lnTo>
                  <a:pt x="137439" y="271272"/>
                </a:lnTo>
                <a:lnTo>
                  <a:pt x="151511" y="285876"/>
                </a:lnTo>
                <a:lnTo>
                  <a:pt x="164299" y="299719"/>
                </a:lnTo>
                <a:lnTo>
                  <a:pt x="177076" y="313689"/>
                </a:lnTo>
                <a:lnTo>
                  <a:pt x="187947" y="310514"/>
                </a:lnTo>
                <a:lnTo>
                  <a:pt x="191147" y="304164"/>
                </a:lnTo>
                <a:lnTo>
                  <a:pt x="189230" y="296544"/>
                </a:lnTo>
                <a:lnTo>
                  <a:pt x="183476" y="287147"/>
                </a:lnTo>
                <a:lnTo>
                  <a:pt x="180911" y="287147"/>
                </a:lnTo>
                <a:lnTo>
                  <a:pt x="177076" y="285876"/>
                </a:lnTo>
                <a:lnTo>
                  <a:pt x="131051" y="261747"/>
                </a:lnTo>
                <a:lnTo>
                  <a:pt x="126580" y="258572"/>
                </a:lnTo>
                <a:lnTo>
                  <a:pt x="122741" y="256031"/>
                </a:lnTo>
                <a:close/>
                <a:moveTo>
                  <a:pt x="277444" y="187578"/>
                </a:moveTo>
                <a:lnTo>
                  <a:pt x="88220" y="187578"/>
                </a:lnTo>
                <a:lnTo>
                  <a:pt x="95252" y="192024"/>
                </a:lnTo>
                <a:lnTo>
                  <a:pt x="104842" y="196468"/>
                </a:lnTo>
                <a:lnTo>
                  <a:pt x="116988" y="201549"/>
                </a:lnTo>
                <a:lnTo>
                  <a:pt x="131686" y="206628"/>
                </a:lnTo>
                <a:lnTo>
                  <a:pt x="148310" y="212978"/>
                </a:lnTo>
                <a:lnTo>
                  <a:pt x="168135" y="219328"/>
                </a:lnTo>
                <a:lnTo>
                  <a:pt x="186664" y="224916"/>
                </a:lnTo>
                <a:lnTo>
                  <a:pt x="203288" y="229361"/>
                </a:lnTo>
                <a:lnTo>
                  <a:pt x="228866" y="235076"/>
                </a:lnTo>
                <a:lnTo>
                  <a:pt x="243560" y="252856"/>
                </a:lnTo>
                <a:lnTo>
                  <a:pt x="260832" y="269366"/>
                </a:lnTo>
                <a:lnTo>
                  <a:pt x="280644" y="284606"/>
                </a:lnTo>
                <a:lnTo>
                  <a:pt x="301739" y="297814"/>
                </a:lnTo>
                <a:lnTo>
                  <a:pt x="305574" y="299719"/>
                </a:lnTo>
                <a:lnTo>
                  <a:pt x="311962" y="303529"/>
                </a:lnTo>
                <a:lnTo>
                  <a:pt x="306209" y="299719"/>
                </a:lnTo>
                <a:lnTo>
                  <a:pt x="300456" y="295275"/>
                </a:lnTo>
                <a:lnTo>
                  <a:pt x="293433" y="290194"/>
                </a:lnTo>
                <a:lnTo>
                  <a:pt x="275526" y="274447"/>
                </a:lnTo>
                <a:lnTo>
                  <a:pt x="274891" y="268731"/>
                </a:lnTo>
                <a:lnTo>
                  <a:pt x="306209" y="268731"/>
                </a:lnTo>
                <a:lnTo>
                  <a:pt x="311327" y="268097"/>
                </a:lnTo>
                <a:lnTo>
                  <a:pt x="320281" y="268097"/>
                </a:lnTo>
                <a:lnTo>
                  <a:pt x="313245" y="250951"/>
                </a:lnTo>
                <a:lnTo>
                  <a:pt x="305574" y="234441"/>
                </a:lnTo>
                <a:lnTo>
                  <a:pt x="296621" y="217424"/>
                </a:lnTo>
                <a:lnTo>
                  <a:pt x="285115" y="197738"/>
                </a:lnTo>
                <a:lnTo>
                  <a:pt x="277444" y="187578"/>
                </a:lnTo>
                <a:close/>
                <a:moveTo>
                  <a:pt x="182829" y="286511"/>
                </a:moveTo>
                <a:lnTo>
                  <a:pt x="180911" y="287147"/>
                </a:lnTo>
                <a:lnTo>
                  <a:pt x="183476" y="287147"/>
                </a:lnTo>
                <a:lnTo>
                  <a:pt x="182829" y="286511"/>
                </a:lnTo>
                <a:close/>
                <a:moveTo>
                  <a:pt x="320281" y="268097"/>
                </a:moveTo>
                <a:lnTo>
                  <a:pt x="311327" y="268097"/>
                </a:lnTo>
                <a:lnTo>
                  <a:pt x="315810" y="268731"/>
                </a:lnTo>
                <a:lnTo>
                  <a:pt x="320281" y="268731"/>
                </a:lnTo>
                <a:lnTo>
                  <a:pt x="320281" y="268097"/>
                </a:lnTo>
                <a:close/>
                <a:moveTo>
                  <a:pt x="5753" y="141985"/>
                </a:moveTo>
                <a:lnTo>
                  <a:pt x="72238" y="205993"/>
                </a:lnTo>
                <a:lnTo>
                  <a:pt x="78632" y="208533"/>
                </a:lnTo>
                <a:lnTo>
                  <a:pt x="84385" y="210438"/>
                </a:lnTo>
                <a:lnTo>
                  <a:pt x="88860" y="211074"/>
                </a:lnTo>
                <a:lnTo>
                  <a:pt x="86302" y="212343"/>
                </a:lnTo>
                <a:lnTo>
                  <a:pt x="84385" y="213613"/>
                </a:lnTo>
                <a:lnTo>
                  <a:pt x="81827" y="215518"/>
                </a:lnTo>
                <a:lnTo>
                  <a:pt x="96531" y="229997"/>
                </a:lnTo>
                <a:lnTo>
                  <a:pt x="111235" y="243966"/>
                </a:lnTo>
                <a:lnTo>
                  <a:pt x="110595" y="241426"/>
                </a:lnTo>
                <a:lnTo>
                  <a:pt x="116988" y="233806"/>
                </a:lnTo>
                <a:lnTo>
                  <a:pt x="122741" y="227456"/>
                </a:lnTo>
                <a:lnTo>
                  <a:pt x="127215" y="224281"/>
                </a:lnTo>
                <a:lnTo>
                  <a:pt x="136804" y="224281"/>
                </a:lnTo>
                <a:lnTo>
                  <a:pt x="129133" y="218058"/>
                </a:lnTo>
                <a:lnTo>
                  <a:pt x="122102" y="213613"/>
                </a:lnTo>
                <a:lnTo>
                  <a:pt x="115070" y="209803"/>
                </a:lnTo>
                <a:lnTo>
                  <a:pt x="112513" y="209168"/>
                </a:lnTo>
                <a:lnTo>
                  <a:pt x="109316" y="208533"/>
                </a:lnTo>
                <a:lnTo>
                  <a:pt x="106760" y="207899"/>
                </a:lnTo>
                <a:lnTo>
                  <a:pt x="104202" y="203453"/>
                </a:lnTo>
                <a:lnTo>
                  <a:pt x="88220" y="187578"/>
                </a:lnTo>
                <a:lnTo>
                  <a:pt x="277444" y="187578"/>
                </a:lnTo>
                <a:lnTo>
                  <a:pt x="275526" y="185674"/>
                </a:lnTo>
                <a:lnTo>
                  <a:pt x="268503" y="177418"/>
                </a:lnTo>
                <a:lnTo>
                  <a:pt x="77991" y="177418"/>
                </a:lnTo>
                <a:lnTo>
                  <a:pt x="46667" y="152780"/>
                </a:lnTo>
                <a:lnTo>
                  <a:pt x="17260" y="143255"/>
                </a:lnTo>
                <a:lnTo>
                  <a:pt x="5753" y="141985"/>
                </a:lnTo>
                <a:close/>
                <a:moveTo>
                  <a:pt x="136804" y="224281"/>
                </a:moveTo>
                <a:lnTo>
                  <a:pt x="127215" y="224281"/>
                </a:lnTo>
                <a:lnTo>
                  <a:pt x="134251" y="227456"/>
                </a:lnTo>
                <a:lnTo>
                  <a:pt x="137439" y="228091"/>
                </a:lnTo>
                <a:lnTo>
                  <a:pt x="140639" y="229997"/>
                </a:lnTo>
                <a:lnTo>
                  <a:pt x="144475" y="232536"/>
                </a:lnTo>
                <a:lnTo>
                  <a:pt x="136804" y="224281"/>
                </a:lnTo>
                <a:close/>
                <a:moveTo>
                  <a:pt x="175806" y="119125"/>
                </a:moveTo>
                <a:lnTo>
                  <a:pt x="159181" y="121030"/>
                </a:lnTo>
                <a:lnTo>
                  <a:pt x="141274" y="127380"/>
                </a:lnTo>
                <a:lnTo>
                  <a:pt x="123381" y="136905"/>
                </a:lnTo>
                <a:lnTo>
                  <a:pt x="104202" y="148971"/>
                </a:lnTo>
                <a:lnTo>
                  <a:pt x="88220" y="158496"/>
                </a:lnTo>
                <a:lnTo>
                  <a:pt x="78632" y="167893"/>
                </a:lnTo>
                <a:lnTo>
                  <a:pt x="77991" y="177418"/>
                </a:lnTo>
                <a:lnTo>
                  <a:pt x="268503" y="177418"/>
                </a:lnTo>
                <a:lnTo>
                  <a:pt x="264668" y="172974"/>
                </a:lnTo>
                <a:lnTo>
                  <a:pt x="252514" y="162813"/>
                </a:lnTo>
                <a:lnTo>
                  <a:pt x="240372" y="155955"/>
                </a:lnTo>
                <a:lnTo>
                  <a:pt x="237172" y="155321"/>
                </a:lnTo>
                <a:lnTo>
                  <a:pt x="228866" y="155321"/>
                </a:lnTo>
                <a:lnTo>
                  <a:pt x="219913" y="143255"/>
                </a:lnTo>
                <a:lnTo>
                  <a:pt x="210959" y="133730"/>
                </a:lnTo>
                <a:lnTo>
                  <a:pt x="201371" y="126746"/>
                </a:lnTo>
                <a:lnTo>
                  <a:pt x="191782" y="122300"/>
                </a:lnTo>
                <a:lnTo>
                  <a:pt x="175806" y="119125"/>
                </a:lnTo>
                <a:close/>
                <a:moveTo>
                  <a:pt x="232054" y="154050"/>
                </a:moveTo>
                <a:lnTo>
                  <a:pt x="228866" y="155321"/>
                </a:lnTo>
                <a:lnTo>
                  <a:pt x="237172" y="155321"/>
                </a:lnTo>
                <a:lnTo>
                  <a:pt x="235889" y="154685"/>
                </a:lnTo>
                <a:lnTo>
                  <a:pt x="232054" y="154050"/>
                </a:lnTo>
                <a:close/>
                <a:moveTo>
                  <a:pt x="333070" y="316229"/>
                </a:moveTo>
                <a:lnTo>
                  <a:pt x="335622" y="318134"/>
                </a:lnTo>
                <a:lnTo>
                  <a:pt x="338175" y="318769"/>
                </a:lnTo>
                <a:lnTo>
                  <a:pt x="339458" y="319404"/>
                </a:lnTo>
                <a:lnTo>
                  <a:pt x="340093" y="320039"/>
                </a:lnTo>
                <a:lnTo>
                  <a:pt x="341376" y="320039"/>
                </a:lnTo>
                <a:lnTo>
                  <a:pt x="338823" y="318769"/>
                </a:lnTo>
                <a:lnTo>
                  <a:pt x="335622" y="317500"/>
                </a:lnTo>
                <a:lnTo>
                  <a:pt x="333070" y="316229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" name="bg object 27" descr=""/>
          <p:cNvPicPr/>
          <p:nvPr/>
        </p:nvPicPr>
        <p:blipFill>
          <a:blip r:embed="rId10"/>
          <a:stretch/>
        </p:blipFill>
        <p:spPr>
          <a:xfrm>
            <a:off x="115920" y="3538800"/>
            <a:ext cx="228240" cy="93960"/>
          </a:xfrm>
          <a:prstGeom prst="rect">
            <a:avLst/>
          </a:prstGeom>
          <a:ln w="0">
            <a:noFill/>
          </a:ln>
        </p:spPr>
      </p:pic>
      <p:sp>
        <p:nvSpPr>
          <p:cNvPr id="12" name="bg object 28"/>
          <p:cNvSpPr/>
          <p:nvPr/>
        </p:nvSpPr>
        <p:spPr>
          <a:xfrm>
            <a:off x="222480" y="3087720"/>
            <a:ext cx="57960" cy="54720"/>
          </a:xfrm>
          <a:custGeom>
            <a:avLst/>
            <a:gdLst/>
            <a:ahLst/>
            <a:rect l="l" t="t" r="r" b="b"/>
            <a:pathLst>
              <a:path w="58420" h="55244">
                <a:moveTo>
                  <a:pt x="0" y="0"/>
                </a:moveTo>
                <a:lnTo>
                  <a:pt x="10185" y="22859"/>
                </a:lnTo>
                <a:lnTo>
                  <a:pt x="38188" y="54863"/>
                </a:lnTo>
                <a:lnTo>
                  <a:pt x="44551" y="52450"/>
                </a:lnTo>
                <a:lnTo>
                  <a:pt x="50914" y="48132"/>
                </a:lnTo>
                <a:lnTo>
                  <a:pt x="56007" y="43814"/>
                </a:lnTo>
                <a:lnTo>
                  <a:pt x="57911" y="36321"/>
                </a:lnTo>
                <a:lnTo>
                  <a:pt x="50914" y="27685"/>
                </a:lnTo>
                <a:lnTo>
                  <a:pt x="38823" y="18541"/>
                </a:lnTo>
                <a:lnTo>
                  <a:pt x="22910" y="10540"/>
                </a:lnTo>
                <a:lnTo>
                  <a:pt x="0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bg object 29"/>
          <p:cNvSpPr/>
          <p:nvPr/>
        </p:nvSpPr>
        <p:spPr>
          <a:xfrm>
            <a:off x="542520" y="3258360"/>
            <a:ext cx="54360" cy="66960"/>
          </a:xfrm>
          <a:custGeom>
            <a:avLst/>
            <a:gdLst/>
            <a:ahLst/>
            <a:rect l="l" t="t" r="r" b="b"/>
            <a:pathLst>
              <a:path w="54609" h="67310">
                <a:moveTo>
                  <a:pt x="20408" y="0"/>
                </a:moveTo>
                <a:lnTo>
                  <a:pt x="4470" y="6350"/>
                </a:lnTo>
                <a:lnTo>
                  <a:pt x="0" y="16510"/>
                </a:lnTo>
                <a:lnTo>
                  <a:pt x="8928" y="32257"/>
                </a:lnTo>
                <a:lnTo>
                  <a:pt x="35090" y="53721"/>
                </a:lnTo>
                <a:lnTo>
                  <a:pt x="49123" y="63246"/>
                </a:lnTo>
                <a:lnTo>
                  <a:pt x="54229" y="67055"/>
                </a:lnTo>
                <a:lnTo>
                  <a:pt x="38912" y="37338"/>
                </a:lnTo>
                <a:lnTo>
                  <a:pt x="20408" y="0"/>
                </a:lnTo>
                <a:close/>
              </a:path>
            </a:pathLst>
          </a:custGeom>
          <a:solidFill>
            <a:srgbClr val="fff0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" name="bg object 30" descr=""/>
          <p:cNvPicPr/>
          <p:nvPr/>
        </p:nvPicPr>
        <p:blipFill>
          <a:blip r:embed="rId11"/>
          <a:stretch/>
        </p:blipFill>
        <p:spPr>
          <a:xfrm>
            <a:off x="518040" y="3474720"/>
            <a:ext cx="136800" cy="139680"/>
          </a:xfrm>
          <a:prstGeom prst="rect">
            <a:avLst/>
          </a:prstGeom>
          <a:ln w="0">
            <a:noFill/>
          </a:ln>
        </p:spPr>
      </p:pic>
      <p:sp>
        <p:nvSpPr>
          <p:cNvPr id="15" name="bg object 31"/>
          <p:cNvSpPr/>
          <p:nvPr/>
        </p:nvSpPr>
        <p:spPr>
          <a:xfrm>
            <a:off x="1145880" y="4413600"/>
            <a:ext cx="14400" cy="36000"/>
          </a:xfrm>
          <a:custGeom>
            <a:avLst/>
            <a:gdLst/>
            <a:ahLst/>
            <a:rect l="l" t="t" r="r" b="b"/>
            <a:pathLst>
              <a:path w="14605" h="36195">
                <a:moveTo>
                  <a:pt x="0" y="0"/>
                </a:moveTo>
                <a:lnTo>
                  <a:pt x="7251" y="17017"/>
                </a:lnTo>
                <a:lnTo>
                  <a:pt x="14516" y="35940"/>
                </a:lnTo>
                <a:lnTo>
                  <a:pt x="8712" y="18922"/>
                </a:lnTo>
                <a:lnTo>
                  <a:pt x="8712" y="18287"/>
                </a:lnTo>
                <a:lnTo>
                  <a:pt x="1447" y="634"/>
                </a:lnTo>
                <a:lnTo>
                  <a:pt x="0" y="0"/>
                </a:lnTo>
                <a:close/>
              </a:path>
            </a:pathLst>
          </a:custGeom>
          <a:solidFill>
            <a:srgbClr val="fff0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bg object 32"/>
          <p:cNvSpPr/>
          <p:nvPr/>
        </p:nvSpPr>
        <p:spPr>
          <a:xfrm>
            <a:off x="484560" y="3684960"/>
            <a:ext cx="684720" cy="795240"/>
          </a:xfrm>
          <a:custGeom>
            <a:avLst/>
            <a:gdLst/>
            <a:ahLst/>
            <a:rect l="l" t="t" r="r" b="b"/>
            <a:pathLst>
              <a:path w="685165" h="795654">
                <a:moveTo>
                  <a:pt x="0" y="0"/>
                </a:moveTo>
                <a:lnTo>
                  <a:pt x="26009" y="36068"/>
                </a:lnTo>
                <a:lnTo>
                  <a:pt x="38696" y="42418"/>
                </a:lnTo>
                <a:lnTo>
                  <a:pt x="41871" y="32257"/>
                </a:lnTo>
                <a:lnTo>
                  <a:pt x="43141" y="26543"/>
                </a:lnTo>
                <a:lnTo>
                  <a:pt x="42506" y="20954"/>
                </a:lnTo>
                <a:lnTo>
                  <a:pt x="15227" y="4445"/>
                </a:lnTo>
                <a:lnTo>
                  <a:pt x="0" y="0"/>
                </a:lnTo>
                <a:close/>
                <a:moveTo>
                  <a:pt x="558279" y="700531"/>
                </a:moveTo>
                <a:lnTo>
                  <a:pt x="555739" y="705612"/>
                </a:lnTo>
                <a:lnTo>
                  <a:pt x="655345" y="775207"/>
                </a:lnTo>
                <a:lnTo>
                  <a:pt x="685165" y="795527"/>
                </a:lnTo>
                <a:lnTo>
                  <a:pt x="675652" y="763904"/>
                </a:lnTo>
                <a:lnTo>
                  <a:pt x="669302" y="744854"/>
                </a:lnTo>
                <a:lnTo>
                  <a:pt x="662965" y="727710"/>
                </a:lnTo>
                <a:lnTo>
                  <a:pt x="661695" y="727075"/>
                </a:lnTo>
                <a:lnTo>
                  <a:pt x="659790" y="727075"/>
                </a:lnTo>
                <a:lnTo>
                  <a:pt x="658520" y="726439"/>
                </a:lnTo>
                <a:lnTo>
                  <a:pt x="650913" y="723264"/>
                </a:lnTo>
                <a:lnTo>
                  <a:pt x="642023" y="720851"/>
                </a:lnTo>
                <a:lnTo>
                  <a:pt x="633145" y="718947"/>
                </a:lnTo>
                <a:lnTo>
                  <a:pt x="622998" y="716406"/>
                </a:lnTo>
                <a:lnTo>
                  <a:pt x="593813" y="709422"/>
                </a:lnTo>
                <a:lnTo>
                  <a:pt x="571601" y="703072"/>
                </a:lnTo>
                <a:lnTo>
                  <a:pt x="558279" y="700531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" name="bg object 33" descr=""/>
          <p:cNvPicPr/>
          <p:nvPr/>
        </p:nvPicPr>
        <p:blipFill>
          <a:blip r:embed="rId12"/>
          <a:stretch/>
        </p:blipFill>
        <p:spPr>
          <a:xfrm>
            <a:off x="380880" y="2999160"/>
            <a:ext cx="100080" cy="112320"/>
          </a:xfrm>
          <a:prstGeom prst="rect">
            <a:avLst/>
          </a:prstGeom>
          <a:ln w="0">
            <a:noFill/>
          </a:ln>
        </p:spPr>
      </p:pic>
      <p:sp>
        <p:nvSpPr>
          <p:cNvPr id="18" name="bg object 34"/>
          <p:cNvSpPr/>
          <p:nvPr/>
        </p:nvSpPr>
        <p:spPr>
          <a:xfrm>
            <a:off x="359640" y="3364920"/>
            <a:ext cx="54720" cy="51840"/>
          </a:xfrm>
          <a:custGeom>
            <a:avLst/>
            <a:gdLst/>
            <a:ahLst/>
            <a:rect l="l" t="t" r="r" b="b"/>
            <a:pathLst>
              <a:path w="55245" h="52070">
                <a:moveTo>
                  <a:pt x="4571" y="0"/>
                </a:moveTo>
                <a:lnTo>
                  <a:pt x="4571" y="1905"/>
                </a:lnTo>
                <a:lnTo>
                  <a:pt x="3263" y="7493"/>
                </a:lnTo>
                <a:lnTo>
                  <a:pt x="1955" y="18161"/>
                </a:lnTo>
                <a:lnTo>
                  <a:pt x="30048" y="51816"/>
                </a:lnTo>
                <a:lnTo>
                  <a:pt x="47675" y="50546"/>
                </a:lnTo>
                <a:lnTo>
                  <a:pt x="54864" y="46863"/>
                </a:lnTo>
                <a:lnTo>
                  <a:pt x="52247" y="38735"/>
                </a:lnTo>
                <a:lnTo>
                  <a:pt x="42456" y="28067"/>
                </a:lnTo>
                <a:lnTo>
                  <a:pt x="27432" y="15621"/>
                </a:lnTo>
                <a:lnTo>
                  <a:pt x="4571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" name="bg object 35" descr=""/>
          <p:cNvPicPr/>
          <p:nvPr/>
        </p:nvPicPr>
        <p:blipFill>
          <a:blip r:embed="rId13"/>
          <a:stretch/>
        </p:blipFill>
        <p:spPr>
          <a:xfrm>
            <a:off x="255960" y="3694320"/>
            <a:ext cx="139680" cy="124560"/>
          </a:xfrm>
          <a:prstGeom prst="rect">
            <a:avLst/>
          </a:prstGeom>
          <a:ln w="0">
            <a:noFill/>
          </a:ln>
        </p:spPr>
      </p:pic>
      <p:pic>
        <p:nvPicPr>
          <p:cNvPr id="20" name="bg object 36" descr=""/>
          <p:cNvPicPr/>
          <p:nvPr/>
        </p:nvPicPr>
        <p:blipFill>
          <a:blip r:embed="rId14"/>
          <a:stretch/>
        </p:blipFill>
        <p:spPr>
          <a:xfrm>
            <a:off x="161640" y="2941200"/>
            <a:ext cx="142920" cy="88200"/>
          </a:xfrm>
          <a:prstGeom prst="rect">
            <a:avLst/>
          </a:prstGeom>
          <a:ln w="0">
            <a:noFill/>
          </a:ln>
        </p:spPr>
      </p:pic>
      <p:sp>
        <p:nvSpPr>
          <p:cNvPr id="21" name="bg object 37"/>
          <p:cNvSpPr/>
          <p:nvPr/>
        </p:nvSpPr>
        <p:spPr>
          <a:xfrm>
            <a:off x="1030320" y="4343400"/>
            <a:ext cx="20520" cy="36000"/>
          </a:xfrm>
          <a:custGeom>
            <a:avLst/>
            <a:gdLst/>
            <a:ahLst/>
            <a:rect l="l" t="t" r="r" b="b"/>
            <a:pathLst>
              <a:path w="20955" h="36195">
                <a:moveTo>
                  <a:pt x="13258" y="0"/>
                </a:moveTo>
                <a:lnTo>
                  <a:pt x="7492" y="5334"/>
                </a:lnTo>
                <a:lnTo>
                  <a:pt x="2311" y="10668"/>
                </a:lnTo>
                <a:lnTo>
                  <a:pt x="0" y="16637"/>
                </a:lnTo>
                <a:lnTo>
                  <a:pt x="12115" y="35941"/>
                </a:lnTo>
                <a:lnTo>
                  <a:pt x="13258" y="35941"/>
                </a:lnTo>
                <a:lnTo>
                  <a:pt x="14414" y="35306"/>
                </a:lnTo>
                <a:lnTo>
                  <a:pt x="16141" y="35306"/>
                </a:lnTo>
                <a:lnTo>
                  <a:pt x="18453" y="32638"/>
                </a:lnTo>
                <a:lnTo>
                  <a:pt x="20764" y="26543"/>
                </a:lnTo>
                <a:lnTo>
                  <a:pt x="20764" y="6604"/>
                </a:lnTo>
                <a:lnTo>
                  <a:pt x="19608" y="2667"/>
                </a:lnTo>
                <a:lnTo>
                  <a:pt x="13258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2" name="bg object 38" descr=""/>
          <p:cNvPicPr/>
          <p:nvPr/>
        </p:nvPicPr>
        <p:blipFill>
          <a:blip r:embed="rId15"/>
          <a:stretch/>
        </p:blipFill>
        <p:spPr>
          <a:xfrm>
            <a:off x="469440" y="3785760"/>
            <a:ext cx="471960" cy="459720"/>
          </a:xfrm>
          <a:prstGeom prst="rect">
            <a:avLst/>
          </a:prstGeom>
          <a:ln w="0">
            <a:noFill/>
          </a:ln>
        </p:spPr>
      </p:pic>
      <p:pic>
        <p:nvPicPr>
          <p:cNvPr id="23" name="bg object 39" descr=""/>
          <p:cNvPicPr/>
          <p:nvPr/>
        </p:nvPicPr>
        <p:blipFill>
          <a:blip r:embed="rId16"/>
          <a:stretch/>
        </p:blipFill>
        <p:spPr>
          <a:xfrm>
            <a:off x="1008720" y="4148280"/>
            <a:ext cx="84960" cy="130680"/>
          </a:xfrm>
          <a:prstGeom prst="rect">
            <a:avLst/>
          </a:prstGeom>
          <a:ln w="0">
            <a:noFill/>
          </a:ln>
        </p:spPr>
      </p:pic>
      <p:sp>
        <p:nvSpPr>
          <p:cNvPr id="24" name="bg object 40"/>
          <p:cNvSpPr/>
          <p:nvPr/>
        </p:nvSpPr>
        <p:spPr>
          <a:xfrm>
            <a:off x="255960" y="3231000"/>
            <a:ext cx="38880" cy="44640"/>
          </a:xfrm>
          <a:custGeom>
            <a:avLst/>
            <a:gdLst/>
            <a:ahLst/>
            <a:rect l="l" t="t" r="r" b="b"/>
            <a:pathLst>
              <a:path w="39370" h="45085">
                <a:moveTo>
                  <a:pt x="25387" y="0"/>
                </a:moveTo>
                <a:lnTo>
                  <a:pt x="13614" y="3555"/>
                </a:lnTo>
                <a:lnTo>
                  <a:pt x="4953" y="7874"/>
                </a:lnTo>
                <a:lnTo>
                  <a:pt x="0" y="14985"/>
                </a:lnTo>
                <a:lnTo>
                  <a:pt x="32194" y="45084"/>
                </a:lnTo>
                <a:lnTo>
                  <a:pt x="35902" y="42163"/>
                </a:lnTo>
                <a:lnTo>
                  <a:pt x="38379" y="36068"/>
                </a:lnTo>
                <a:lnTo>
                  <a:pt x="39001" y="28321"/>
                </a:lnTo>
                <a:lnTo>
                  <a:pt x="39001" y="16890"/>
                </a:lnTo>
                <a:lnTo>
                  <a:pt x="37147" y="9017"/>
                </a:lnTo>
                <a:lnTo>
                  <a:pt x="34048" y="4190"/>
                </a:lnTo>
                <a:lnTo>
                  <a:pt x="30340" y="1777"/>
                </a:lnTo>
                <a:lnTo>
                  <a:pt x="25387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" name="bg object 41" descr=""/>
          <p:cNvPicPr/>
          <p:nvPr/>
        </p:nvPicPr>
        <p:blipFill>
          <a:blip r:embed="rId17"/>
          <a:stretch/>
        </p:blipFill>
        <p:spPr>
          <a:xfrm>
            <a:off x="2880" y="2935080"/>
            <a:ext cx="167400" cy="93960"/>
          </a:xfrm>
          <a:prstGeom prst="rect">
            <a:avLst/>
          </a:prstGeom>
          <a:ln w="0">
            <a:noFill/>
          </a:ln>
        </p:spPr>
      </p:pic>
      <p:pic>
        <p:nvPicPr>
          <p:cNvPr id="26" name="bg object 42" descr=""/>
          <p:cNvPicPr/>
          <p:nvPr/>
        </p:nvPicPr>
        <p:blipFill>
          <a:blip r:embed="rId18"/>
          <a:stretch/>
        </p:blipFill>
        <p:spPr>
          <a:xfrm>
            <a:off x="1411200" y="8473320"/>
            <a:ext cx="2054160" cy="1953360"/>
          </a:xfrm>
          <a:prstGeom prst="rect">
            <a:avLst/>
          </a:prstGeom>
          <a:ln w="0">
            <a:noFill/>
          </a:ln>
        </p:spPr>
      </p:pic>
      <p:sp>
        <p:nvSpPr>
          <p:cNvPr id="27" name="bg object 43"/>
          <p:cNvSpPr/>
          <p:nvPr/>
        </p:nvSpPr>
        <p:spPr>
          <a:xfrm>
            <a:off x="722520" y="10152720"/>
            <a:ext cx="1282320" cy="520920"/>
          </a:xfrm>
          <a:custGeom>
            <a:avLst/>
            <a:gdLst/>
            <a:ahLst/>
            <a:rect l="l" t="t" r="r" b="b"/>
            <a:pathLst>
              <a:path w="1282700" h="521334">
                <a:moveTo>
                  <a:pt x="1139063" y="0"/>
                </a:moveTo>
                <a:lnTo>
                  <a:pt x="1100836" y="5067"/>
                </a:lnTo>
                <a:lnTo>
                  <a:pt x="1064006" y="16484"/>
                </a:lnTo>
                <a:lnTo>
                  <a:pt x="1029081" y="32334"/>
                </a:lnTo>
                <a:lnTo>
                  <a:pt x="986536" y="58966"/>
                </a:lnTo>
                <a:lnTo>
                  <a:pt x="947166" y="90043"/>
                </a:lnTo>
                <a:lnTo>
                  <a:pt x="909701" y="124282"/>
                </a:lnTo>
                <a:lnTo>
                  <a:pt x="873506" y="160413"/>
                </a:lnTo>
                <a:lnTo>
                  <a:pt x="838581" y="197192"/>
                </a:lnTo>
                <a:lnTo>
                  <a:pt x="803021" y="233972"/>
                </a:lnTo>
                <a:lnTo>
                  <a:pt x="766064" y="268846"/>
                </a:lnTo>
                <a:lnTo>
                  <a:pt x="727964" y="301815"/>
                </a:lnTo>
                <a:lnTo>
                  <a:pt x="687324" y="330352"/>
                </a:lnTo>
                <a:lnTo>
                  <a:pt x="643508" y="354444"/>
                </a:lnTo>
                <a:lnTo>
                  <a:pt x="593343" y="372833"/>
                </a:lnTo>
                <a:lnTo>
                  <a:pt x="541235" y="385521"/>
                </a:lnTo>
                <a:lnTo>
                  <a:pt x="487235" y="392493"/>
                </a:lnTo>
                <a:lnTo>
                  <a:pt x="433247" y="396290"/>
                </a:lnTo>
                <a:lnTo>
                  <a:pt x="325246" y="400100"/>
                </a:lnTo>
                <a:lnTo>
                  <a:pt x="270611" y="402640"/>
                </a:lnTo>
                <a:lnTo>
                  <a:pt x="217258" y="408978"/>
                </a:lnTo>
                <a:lnTo>
                  <a:pt x="164528" y="419121"/>
                </a:lnTo>
                <a:lnTo>
                  <a:pt x="113715" y="435607"/>
                </a:lnTo>
                <a:lnTo>
                  <a:pt x="76860" y="454629"/>
                </a:lnTo>
                <a:lnTo>
                  <a:pt x="40652" y="480626"/>
                </a:lnTo>
                <a:lnTo>
                  <a:pt x="6350" y="513598"/>
                </a:lnTo>
                <a:lnTo>
                  <a:pt x="0" y="521206"/>
                </a:lnTo>
                <a:lnTo>
                  <a:pt x="941451" y="521206"/>
                </a:lnTo>
                <a:lnTo>
                  <a:pt x="995426" y="483797"/>
                </a:lnTo>
                <a:lnTo>
                  <a:pt x="1037336" y="452093"/>
                </a:lnTo>
                <a:lnTo>
                  <a:pt x="1078611" y="419121"/>
                </a:lnTo>
                <a:lnTo>
                  <a:pt x="1119251" y="384886"/>
                </a:lnTo>
                <a:lnTo>
                  <a:pt x="1157478" y="348107"/>
                </a:lnTo>
                <a:lnTo>
                  <a:pt x="1193038" y="309422"/>
                </a:lnTo>
                <a:lnTo>
                  <a:pt x="1224153" y="267576"/>
                </a:lnTo>
                <a:lnTo>
                  <a:pt x="1250823" y="223189"/>
                </a:lnTo>
                <a:lnTo>
                  <a:pt x="1271143" y="175641"/>
                </a:lnTo>
                <a:lnTo>
                  <a:pt x="1282573" y="119837"/>
                </a:lnTo>
                <a:lnTo>
                  <a:pt x="1281303" y="100812"/>
                </a:lnTo>
                <a:lnTo>
                  <a:pt x="1245108" y="36779"/>
                </a:lnTo>
                <a:lnTo>
                  <a:pt x="1213358" y="15214"/>
                </a:lnTo>
                <a:lnTo>
                  <a:pt x="1176528" y="2540"/>
                </a:lnTo>
                <a:lnTo>
                  <a:pt x="1139063" y="0"/>
                </a:lnTo>
                <a:close/>
              </a:path>
            </a:pathLst>
          </a:custGeom>
          <a:solidFill>
            <a:srgbClr val="d9171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bg object 44"/>
          <p:cNvSpPr/>
          <p:nvPr/>
        </p:nvSpPr>
        <p:spPr>
          <a:xfrm>
            <a:off x="725400" y="10158840"/>
            <a:ext cx="1274040" cy="515160"/>
          </a:xfrm>
          <a:custGeom>
            <a:avLst/>
            <a:gdLst/>
            <a:ahLst/>
            <a:rect l="l" t="t" r="r" b="b"/>
            <a:pathLst>
              <a:path w="1274445" h="515620">
                <a:moveTo>
                  <a:pt x="1132077" y="0"/>
                </a:moveTo>
                <a:lnTo>
                  <a:pt x="1057909" y="16446"/>
                </a:lnTo>
                <a:lnTo>
                  <a:pt x="1023112" y="32905"/>
                </a:lnTo>
                <a:lnTo>
                  <a:pt x="980567" y="58851"/>
                </a:lnTo>
                <a:lnTo>
                  <a:pt x="940688" y="89865"/>
                </a:lnTo>
                <a:lnTo>
                  <a:pt x="903224" y="124028"/>
                </a:lnTo>
                <a:lnTo>
                  <a:pt x="867791" y="160096"/>
                </a:lnTo>
                <a:lnTo>
                  <a:pt x="796798" y="233502"/>
                </a:lnTo>
                <a:lnTo>
                  <a:pt x="760603" y="268947"/>
                </a:lnTo>
                <a:lnTo>
                  <a:pt x="722630" y="301218"/>
                </a:lnTo>
                <a:lnTo>
                  <a:pt x="681990" y="330327"/>
                </a:lnTo>
                <a:lnTo>
                  <a:pt x="638302" y="353745"/>
                </a:lnTo>
                <a:lnTo>
                  <a:pt x="588264" y="372732"/>
                </a:lnTo>
                <a:lnTo>
                  <a:pt x="535609" y="384746"/>
                </a:lnTo>
                <a:lnTo>
                  <a:pt x="482371" y="392341"/>
                </a:lnTo>
                <a:lnTo>
                  <a:pt x="428485" y="396138"/>
                </a:lnTo>
                <a:lnTo>
                  <a:pt x="320103" y="399300"/>
                </a:lnTo>
                <a:lnTo>
                  <a:pt x="266217" y="402475"/>
                </a:lnTo>
                <a:lnTo>
                  <a:pt x="212979" y="408165"/>
                </a:lnTo>
                <a:lnTo>
                  <a:pt x="160362" y="418923"/>
                </a:lnTo>
                <a:lnTo>
                  <a:pt x="109029" y="434743"/>
                </a:lnTo>
                <a:lnTo>
                  <a:pt x="72898" y="453727"/>
                </a:lnTo>
                <a:lnTo>
                  <a:pt x="36766" y="480306"/>
                </a:lnTo>
                <a:lnTo>
                  <a:pt x="2540" y="512580"/>
                </a:lnTo>
                <a:lnTo>
                  <a:pt x="0" y="515110"/>
                </a:lnTo>
                <a:lnTo>
                  <a:pt x="53873" y="515110"/>
                </a:lnTo>
                <a:lnTo>
                  <a:pt x="57048" y="512580"/>
                </a:lnTo>
                <a:lnTo>
                  <a:pt x="98882" y="492963"/>
                </a:lnTo>
                <a:lnTo>
                  <a:pt x="143256" y="477775"/>
                </a:lnTo>
                <a:lnTo>
                  <a:pt x="188252" y="467649"/>
                </a:lnTo>
                <a:lnTo>
                  <a:pt x="235165" y="460688"/>
                </a:lnTo>
                <a:lnTo>
                  <a:pt x="281432" y="456892"/>
                </a:lnTo>
                <a:lnTo>
                  <a:pt x="328345" y="455626"/>
                </a:lnTo>
                <a:lnTo>
                  <a:pt x="631317" y="455626"/>
                </a:lnTo>
                <a:lnTo>
                  <a:pt x="674370" y="450564"/>
                </a:lnTo>
                <a:lnTo>
                  <a:pt x="676910" y="449931"/>
                </a:lnTo>
                <a:lnTo>
                  <a:pt x="678815" y="449931"/>
                </a:lnTo>
                <a:lnTo>
                  <a:pt x="688340" y="448031"/>
                </a:lnTo>
                <a:lnTo>
                  <a:pt x="716280" y="441071"/>
                </a:lnTo>
                <a:lnTo>
                  <a:pt x="724535" y="439173"/>
                </a:lnTo>
                <a:lnTo>
                  <a:pt x="742950" y="434110"/>
                </a:lnTo>
                <a:lnTo>
                  <a:pt x="779653" y="422087"/>
                </a:lnTo>
                <a:lnTo>
                  <a:pt x="805688" y="411328"/>
                </a:lnTo>
                <a:lnTo>
                  <a:pt x="810133" y="409430"/>
                </a:lnTo>
                <a:lnTo>
                  <a:pt x="810768" y="409430"/>
                </a:lnTo>
                <a:lnTo>
                  <a:pt x="811403" y="408797"/>
                </a:lnTo>
                <a:lnTo>
                  <a:pt x="812673" y="408165"/>
                </a:lnTo>
                <a:lnTo>
                  <a:pt x="825881" y="401205"/>
                </a:lnTo>
                <a:lnTo>
                  <a:pt x="839851" y="393611"/>
                </a:lnTo>
                <a:lnTo>
                  <a:pt x="847470" y="388543"/>
                </a:lnTo>
                <a:lnTo>
                  <a:pt x="855091" y="384124"/>
                </a:lnTo>
                <a:lnTo>
                  <a:pt x="901319" y="351205"/>
                </a:lnTo>
                <a:lnTo>
                  <a:pt x="901953" y="351205"/>
                </a:lnTo>
                <a:lnTo>
                  <a:pt x="912749" y="340448"/>
                </a:lnTo>
                <a:lnTo>
                  <a:pt x="927353" y="324002"/>
                </a:lnTo>
                <a:lnTo>
                  <a:pt x="942594" y="305650"/>
                </a:lnTo>
                <a:lnTo>
                  <a:pt x="955801" y="288556"/>
                </a:lnTo>
                <a:lnTo>
                  <a:pt x="956437" y="287934"/>
                </a:lnTo>
                <a:lnTo>
                  <a:pt x="960246" y="282232"/>
                </a:lnTo>
                <a:lnTo>
                  <a:pt x="962151" y="279704"/>
                </a:lnTo>
                <a:lnTo>
                  <a:pt x="969771" y="268312"/>
                </a:lnTo>
                <a:lnTo>
                  <a:pt x="983742" y="248069"/>
                </a:lnTo>
                <a:lnTo>
                  <a:pt x="993267" y="234137"/>
                </a:lnTo>
                <a:lnTo>
                  <a:pt x="1003426" y="220218"/>
                </a:lnTo>
                <a:lnTo>
                  <a:pt x="1043939" y="167068"/>
                </a:lnTo>
                <a:lnTo>
                  <a:pt x="1080134" y="128460"/>
                </a:lnTo>
                <a:lnTo>
                  <a:pt x="1121918" y="97447"/>
                </a:lnTo>
                <a:lnTo>
                  <a:pt x="1168781" y="79730"/>
                </a:lnTo>
                <a:lnTo>
                  <a:pt x="1196086" y="76568"/>
                </a:lnTo>
                <a:lnTo>
                  <a:pt x="1265808" y="76568"/>
                </a:lnTo>
                <a:lnTo>
                  <a:pt x="1260728" y="63919"/>
                </a:lnTo>
                <a:lnTo>
                  <a:pt x="1237361" y="35432"/>
                </a:lnTo>
                <a:lnTo>
                  <a:pt x="1205611" y="14554"/>
                </a:lnTo>
                <a:lnTo>
                  <a:pt x="1170051" y="3162"/>
                </a:lnTo>
                <a:lnTo>
                  <a:pt x="1132077" y="0"/>
                </a:lnTo>
                <a:close/>
                <a:moveTo>
                  <a:pt x="631317" y="455626"/>
                </a:moveTo>
                <a:lnTo>
                  <a:pt x="328345" y="455626"/>
                </a:lnTo>
                <a:lnTo>
                  <a:pt x="374611" y="456258"/>
                </a:lnTo>
                <a:lnTo>
                  <a:pt x="524840" y="460056"/>
                </a:lnTo>
                <a:lnTo>
                  <a:pt x="574929" y="459422"/>
                </a:lnTo>
                <a:lnTo>
                  <a:pt x="624332" y="456258"/>
                </a:lnTo>
                <a:lnTo>
                  <a:pt x="631317" y="455626"/>
                </a:lnTo>
                <a:close/>
                <a:moveTo>
                  <a:pt x="901953" y="351205"/>
                </a:moveTo>
                <a:lnTo>
                  <a:pt x="901319" y="351205"/>
                </a:lnTo>
                <a:lnTo>
                  <a:pt x="900683" y="352475"/>
                </a:lnTo>
                <a:lnTo>
                  <a:pt x="901953" y="351205"/>
                </a:lnTo>
                <a:close/>
                <a:moveTo>
                  <a:pt x="1265808" y="76568"/>
                </a:moveTo>
                <a:lnTo>
                  <a:pt x="1196086" y="76568"/>
                </a:lnTo>
                <a:lnTo>
                  <a:pt x="1224026" y="78473"/>
                </a:lnTo>
                <a:lnTo>
                  <a:pt x="1249933" y="85432"/>
                </a:lnTo>
                <a:lnTo>
                  <a:pt x="1274064" y="98082"/>
                </a:lnTo>
                <a:lnTo>
                  <a:pt x="1265808" y="76568"/>
                </a:lnTo>
                <a:close/>
              </a:path>
            </a:pathLst>
          </a:custGeom>
          <a:solidFill>
            <a:srgbClr val="ae03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9" name="bg object 45"/>
          <p:cNvSpPr/>
          <p:nvPr/>
        </p:nvSpPr>
        <p:spPr>
          <a:xfrm>
            <a:off x="1801440" y="9863280"/>
            <a:ext cx="724680" cy="505080"/>
          </a:xfrm>
          <a:custGeom>
            <a:avLst/>
            <a:gdLst/>
            <a:ahLst/>
            <a:rect l="l" t="t" r="r" b="b"/>
            <a:pathLst>
              <a:path w="725169" h="505459">
                <a:moveTo>
                  <a:pt x="705104" y="0"/>
                </a:moveTo>
                <a:lnTo>
                  <a:pt x="634873" y="28600"/>
                </a:lnTo>
                <a:lnTo>
                  <a:pt x="591693" y="50850"/>
                </a:lnTo>
                <a:lnTo>
                  <a:pt x="549275" y="75006"/>
                </a:lnTo>
                <a:lnTo>
                  <a:pt x="506856" y="99796"/>
                </a:lnTo>
                <a:lnTo>
                  <a:pt x="465708" y="125856"/>
                </a:lnTo>
                <a:lnTo>
                  <a:pt x="424433" y="153187"/>
                </a:lnTo>
                <a:lnTo>
                  <a:pt x="384556" y="181152"/>
                </a:lnTo>
                <a:lnTo>
                  <a:pt x="345313" y="210400"/>
                </a:lnTo>
                <a:lnTo>
                  <a:pt x="278764" y="263156"/>
                </a:lnTo>
                <a:lnTo>
                  <a:pt x="217296" y="299389"/>
                </a:lnTo>
                <a:lnTo>
                  <a:pt x="157099" y="304469"/>
                </a:lnTo>
                <a:lnTo>
                  <a:pt x="128650" y="295567"/>
                </a:lnTo>
                <a:lnTo>
                  <a:pt x="100711" y="285407"/>
                </a:lnTo>
                <a:lnTo>
                  <a:pt x="74802" y="279044"/>
                </a:lnTo>
                <a:lnTo>
                  <a:pt x="29718" y="287312"/>
                </a:lnTo>
                <a:lnTo>
                  <a:pt x="1905" y="321627"/>
                </a:lnTo>
                <a:lnTo>
                  <a:pt x="0" y="344512"/>
                </a:lnTo>
                <a:lnTo>
                  <a:pt x="8255" y="399821"/>
                </a:lnTo>
                <a:lnTo>
                  <a:pt x="32257" y="446214"/>
                </a:lnTo>
                <a:lnTo>
                  <a:pt x="83693" y="478637"/>
                </a:lnTo>
                <a:lnTo>
                  <a:pt x="112140" y="488810"/>
                </a:lnTo>
                <a:lnTo>
                  <a:pt x="146938" y="502157"/>
                </a:lnTo>
                <a:lnTo>
                  <a:pt x="185038" y="490080"/>
                </a:lnTo>
                <a:lnTo>
                  <a:pt x="199517" y="448754"/>
                </a:lnTo>
                <a:lnTo>
                  <a:pt x="218567" y="397903"/>
                </a:lnTo>
                <a:lnTo>
                  <a:pt x="245237" y="350240"/>
                </a:lnTo>
                <a:lnTo>
                  <a:pt x="277494" y="306374"/>
                </a:lnTo>
                <a:lnTo>
                  <a:pt x="314198" y="266331"/>
                </a:lnTo>
                <a:lnTo>
                  <a:pt x="355473" y="229463"/>
                </a:lnTo>
                <a:lnTo>
                  <a:pt x="393445" y="200228"/>
                </a:lnTo>
                <a:lnTo>
                  <a:pt x="432054" y="171627"/>
                </a:lnTo>
                <a:lnTo>
                  <a:pt x="471424" y="144919"/>
                </a:lnTo>
                <a:lnTo>
                  <a:pt x="511937" y="118859"/>
                </a:lnTo>
                <a:lnTo>
                  <a:pt x="553084" y="94068"/>
                </a:lnTo>
                <a:lnTo>
                  <a:pt x="594868" y="71196"/>
                </a:lnTo>
                <a:lnTo>
                  <a:pt x="638048" y="49580"/>
                </a:lnTo>
                <a:lnTo>
                  <a:pt x="681101" y="28600"/>
                </a:lnTo>
                <a:lnTo>
                  <a:pt x="724788" y="10172"/>
                </a:lnTo>
                <a:lnTo>
                  <a:pt x="724788" y="9537"/>
                </a:lnTo>
                <a:lnTo>
                  <a:pt x="717169" y="1904"/>
                </a:lnTo>
                <a:lnTo>
                  <a:pt x="705104" y="0"/>
                </a:lnTo>
                <a:close/>
              </a:path>
            </a:pathLst>
          </a:custGeom>
          <a:solidFill>
            <a:srgbClr val="8193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bg object 46"/>
          <p:cNvSpPr/>
          <p:nvPr/>
        </p:nvSpPr>
        <p:spPr>
          <a:xfrm>
            <a:off x="1801440" y="9915120"/>
            <a:ext cx="593280" cy="356040"/>
          </a:xfrm>
          <a:custGeom>
            <a:avLst/>
            <a:gdLst/>
            <a:ahLst/>
            <a:rect l="l" t="t" r="r" b="b"/>
            <a:pathLst>
              <a:path w="593725" h="356234">
                <a:moveTo>
                  <a:pt x="593725" y="0"/>
                </a:moveTo>
                <a:lnTo>
                  <a:pt x="550671" y="23520"/>
                </a:lnTo>
                <a:lnTo>
                  <a:pt x="508254" y="48945"/>
                </a:lnTo>
                <a:lnTo>
                  <a:pt x="466470" y="75006"/>
                </a:lnTo>
                <a:lnTo>
                  <a:pt x="425323" y="102349"/>
                </a:lnTo>
                <a:lnTo>
                  <a:pt x="384809" y="130314"/>
                </a:lnTo>
                <a:lnTo>
                  <a:pt x="345567" y="160185"/>
                </a:lnTo>
                <a:lnTo>
                  <a:pt x="278511" y="212953"/>
                </a:lnTo>
                <a:lnTo>
                  <a:pt x="217169" y="249186"/>
                </a:lnTo>
                <a:lnTo>
                  <a:pt x="156971" y="254266"/>
                </a:lnTo>
                <a:lnTo>
                  <a:pt x="128524" y="245376"/>
                </a:lnTo>
                <a:lnTo>
                  <a:pt x="100583" y="235204"/>
                </a:lnTo>
                <a:lnTo>
                  <a:pt x="74675" y="228841"/>
                </a:lnTo>
                <a:lnTo>
                  <a:pt x="29718" y="237109"/>
                </a:lnTo>
                <a:lnTo>
                  <a:pt x="1905" y="271437"/>
                </a:lnTo>
                <a:lnTo>
                  <a:pt x="0" y="289229"/>
                </a:lnTo>
                <a:lnTo>
                  <a:pt x="1269" y="311480"/>
                </a:lnTo>
                <a:lnTo>
                  <a:pt x="4444" y="335000"/>
                </a:lnTo>
                <a:lnTo>
                  <a:pt x="10159" y="355981"/>
                </a:lnTo>
                <a:lnTo>
                  <a:pt x="38607" y="329285"/>
                </a:lnTo>
                <a:lnTo>
                  <a:pt x="70865" y="311480"/>
                </a:lnTo>
                <a:lnTo>
                  <a:pt x="106299" y="299402"/>
                </a:lnTo>
                <a:lnTo>
                  <a:pt x="151892" y="291134"/>
                </a:lnTo>
                <a:lnTo>
                  <a:pt x="167131" y="289229"/>
                </a:lnTo>
                <a:lnTo>
                  <a:pt x="169037" y="287959"/>
                </a:lnTo>
                <a:lnTo>
                  <a:pt x="203834" y="267614"/>
                </a:lnTo>
                <a:lnTo>
                  <a:pt x="248793" y="240284"/>
                </a:lnTo>
                <a:lnTo>
                  <a:pt x="336169" y="181800"/>
                </a:lnTo>
                <a:lnTo>
                  <a:pt x="380364" y="153200"/>
                </a:lnTo>
                <a:lnTo>
                  <a:pt x="425323" y="125869"/>
                </a:lnTo>
                <a:lnTo>
                  <a:pt x="453263" y="106159"/>
                </a:lnTo>
                <a:lnTo>
                  <a:pt x="481711" y="87718"/>
                </a:lnTo>
                <a:lnTo>
                  <a:pt x="510794" y="69291"/>
                </a:lnTo>
                <a:lnTo>
                  <a:pt x="539876" y="51485"/>
                </a:lnTo>
                <a:lnTo>
                  <a:pt x="552576" y="37503"/>
                </a:lnTo>
                <a:lnTo>
                  <a:pt x="565912" y="24155"/>
                </a:lnTo>
                <a:lnTo>
                  <a:pt x="579119" y="11442"/>
                </a:lnTo>
                <a:lnTo>
                  <a:pt x="593725" y="0"/>
                </a:lnTo>
                <a:close/>
              </a:path>
            </a:pathLst>
          </a:custGeom>
          <a:solidFill>
            <a:srgbClr val="6e7c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1" name="bg object 47"/>
          <p:cNvSpPr/>
          <p:nvPr/>
        </p:nvSpPr>
        <p:spPr>
          <a:xfrm>
            <a:off x="868680" y="10378440"/>
            <a:ext cx="1044720" cy="295560"/>
          </a:xfrm>
          <a:custGeom>
            <a:avLst/>
            <a:gdLst/>
            <a:ahLst/>
            <a:rect l="l" t="t" r="r" b="b"/>
            <a:pathLst>
              <a:path w="1045210" h="295909">
                <a:moveTo>
                  <a:pt x="78562" y="281125"/>
                </a:moveTo>
                <a:lnTo>
                  <a:pt x="76034" y="281125"/>
                </a:lnTo>
                <a:lnTo>
                  <a:pt x="74129" y="281757"/>
                </a:lnTo>
                <a:lnTo>
                  <a:pt x="49415" y="281757"/>
                </a:lnTo>
                <a:lnTo>
                  <a:pt x="24079" y="287442"/>
                </a:lnTo>
                <a:lnTo>
                  <a:pt x="0" y="295656"/>
                </a:lnTo>
                <a:lnTo>
                  <a:pt x="78562" y="295656"/>
                </a:lnTo>
                <a:lnTo>
                  <a:pt x="78562" y="281125"/>
                </a:lnTo>
                <a:close/>
                <a:moveTo>
                  <a:pt x="1043558" y="0"/>
                </a:moveTo>
                <a:lnTo>
                  <a:pt x="1028319" y="16421"/>
                </a:lnTo>
                <a:lnTo>
                  <a:pt x="1008761" y="36004"/>
                </a:lnTo>
                <a:lnTo>
                  <a:pt x="987806" y="54330"/>
                </a:lnTo>
                <a:lnTo>
                  <a:pt x="971931" y="70129"/>
                </a:lnTo>
                <a:lnTo>
                  <a:pt x="956182" y="90335"/>
                </a:lnTo>
                <a:lnTo>
                  <a:pt x="940307" y="112445"/>
                </a:lnTo>
                <a:lnTo>
                  <a:pt x="923797" y="133934"/>
                </a:lnTo>
                <a:lnTo>
                  <a:pt x="906652" y="152882"/>
                </a:lnTo>
                <a:lnTo>
                  <a:pt x="886459" y="168681"/>
                </a:lnTo>
                <a:lnTo>
                  <a:pt x="868044" y="180047"/>
                </a:lnTo>
                <a:lnTo>
                  <a:pt x="848994" y="191418"/>
                </a:lnTo>
                <a:lnTo>
                  <a:pt x="827532" y="204684"/>
                </a:lnTo>
                <a:lnTo>
                  <a:pt x="807846" y="219847"/>
                </a:lnTo>
                <a:lnTo>
                  <a:pt x="784351" y="239430"/>
                </a:lnTo>
                <a:lnTo>
                  <a:pt x="760349" y="259015"/>
                </a:lnTo>
                <a:lnTo>
                  <a:pt x="740029" y="273545"/>
                </a:lnTo>
                <a:lnTo>
                  <a:pt x="721741" y="284284"/>
                </a:lnTo>
                <a:lnTo>
                  <a:pt x="708406" y="291865"/>
                </a:lnTo>
                <a:lnTo>
                  <a:pt x="700785" y="295656"/>
                </a:lnTo>
                <a:lnTo>
                  <a:pt x="745744" y="295656"/>
                </a:lnTo>
                <a:lnTo>
                  <a:pt x="756538" y="286811"/>
                </a:lnTo>
                <a:lnTo>
                  <a:pt x="774319" y="271649"/>
                </a:lnTo>
                <a:lnTo>
                  <a:pt x="791971" y="258382"/>
                </a:lnTo>
                <a:lnTo>
                  <a:pt x="815467" y="243852"/>
                </a:lnTo>
                <a:lnTo>
                  <a:pt x="842137" y="229322"/>
                </a:lnTo>
                <a:lnTo>
                  <a:pt x="868044" y="213528"/>
                </a:lnTo>
                <a:lnTo>
                  <a:pt x="890269" y="197735"/>
                </a:lnTo>
                <a:lnTo>
                  <a:pt x="905382" y="182575"/>
                </a:lnTo>
                <a:lnTo>
                  <a:pt x="918082" y="167411"/>
                </a:lnTo>
                <a:lnTo>
                  <a:pt x="930147" y="152247"/>
                </a:lnTo>
                <a:lnTo>
                  <a:pt x="944118" y="135826"/>
                </a:lnTo>
                <a:lnTo>
                  <a:pt x="958595" y="122555"/>
                </a:lnTo>
                <a:lnTo>
                  <a:pt x="971931" y="111823"/>
                </a:lnTo>
                <a:lnTo>
                  <a:pt x="985265" y="100444"/>
                </a:lnTo>
                <a:lnTo>
                  <a:pt x="998601" y="86550"/>
                </a:lnTo>
                <a:lnTo>
                  <a:pt x="999870" y="84658"/>
                </a:lnTo>
                <a:lnTo>
                  <a:pt x="1003681" y="79603"/>
                </a:lnTo>
                <a:lnTo>
                  <a:pt x="1018794" y="53695"/>
                </a:lnTo>
                <a:lnTo>
                  <a:pt x="1034669" y="24003"/>
                </a:lnTo>
                <a:lnTo>
                  <a:pt x="1044828" y="1892"/>
                </a:lnTo>
                <a:lnTo>
                  <a:pt x="1043558" y="0"/>
                </a:lnTo>
                <a:close/>
              </a:path>
            </a:pathLst>
          </a:custGeom>
          <a:solidFill>
            <a:srgbClr val="e66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2" name="bg object 48" descr=""/>
          <p:cNvPicPr/>
          <p:nvPr/>
        </p:nvPicPr>
        <p:blipFill>
          <a:blip r:embed="rId19"/>
          <a:stretch/>
        </p:blipFill>
        <p:spPr>
          <a:xfrm>
            <a:off x="1926360" y="10192680"/>
            <a:ext cx="100080" cy="167400"/>
          </a:xfrm>
          <a:prstGeom prst="rect">
            <a:avLst/>
          </a:prstGeom>
          <a:ln w="0">
            <a:noFill/>
          </a:ln>
        </p:spPr>
      </p:pic>
      <p:sp>
        <p:nvSpPr>
          <p:cNvPr id="33" name="bg object 49"/>
          <p:cNvSpPr/>
          <p:nvPr/>
        </p:nvSpPr>
        <p:spPr>
          <a:xfrm>
            <a:off x="2054520" y="9619560"/>
            <a:ext cx="743760" cy="767880"/>
          </a:xfrm>
          <a:custGeom>
            <a:avLst/>
            <a:gdLst/>
            <a:ahLst/>
            <a:rect l="l" t="t" r="r" b="b"/>
            <a:pathLst>
              <a:path w="744219" h="768350">
                <a:moveTo>
                  <a:pt x="291592" y="0"/>
                </a:moveTo>
                <a:lnTo>
                  <a:pt x="242824" y="0"/>
                </a:lnTo>
                <a:lnTo>
                  <a:pt x="193421" y="1270"/>
                </a:lnTo>
                <a:lnTo>
                  <a:pt x="130556" y="4445"/>
                </a:lnTo>
                <a:lnTo>
                  <a:pt x="43687" y="12712"/>
                </a:lnTo>
                <a:lnTo>
                  <a:pt x="3810" y="33058"/>
                </a:lnTo>
                <a:lnTo>
                  <a:pt x="0" y="51498"/>
                </a:lnTo>
                <a:lnTo>
                  <a:pt x="6350" y="77571"/>
                </a:lnTo>
                <a:lnTo>
                  <a:pt x="22225" y="112547"/>
                </a:lnTo>
                <a:lnTo>
                  <a:pt x="47498" y="157048"/>
                </a:lnTo>
                <a:lnTo>
                  <a:pt x="110362" y="265150"/>
                </a:lnTo>
                <a:lnTo>
                  <a:pt x="136271" y="312191"/>
                </a:lnTo>
                <a:lnTo>
                  <a:pt x="159131" y="356069"/>
                </a:lnTo>
                <a:lnTo>
                  <a:pt x="178816" y="398665"/>
                </a:lnTo>
                <a:lnTo>
                  <a:pt x="197866" y="441274"/>
                </a:lnTo>
                <a:lnTo>
                  <a:pt x="215519" y="485787"/>
                </a:lnTo>
                <a:lnTo>
                  <a:pt x="233299" y="534111"/>
                </a:lnTo>
                <a:lnTo>
                  <a:pt x="252349" y="586879"/>
                </a:lnTo>
                <a:lnTo>
                  <a:pt x="273304" y="647280"/>
                </a:lnTo>
                <a:lnTo>
                  <a:pt x="289687" y="695604"/>
                </a:lnTo>
                <a:lnTo>
                  <a:pt x="303022" y="731850"/>
                </a:lnTo>
                <a:lnTo>
                  <a:pt x="335406" y="768096"/>
                </a:lnTo>
                <a:lnTo>
                  <a:pt x="347472" y="756018"/>
                </a:lnTo>
                <a:lnTo>
                  <a:pt x="362712" y="732485"/>
                </a:lnTo>
                <a:lnTo>
                  <a:pt x="381635" y="697522"/>
                </a:lnTo>
                <a:lnTo>
                  <a:pt x="406400" y="650468"/>
                </a:lnTo>
                <a:lnTo>
                  <a:pt x="437515" y="591972"/>
                </a:lnTo>
                <a:lnTo>
                  <a:pt x="465328" y="541096"/>
                </a:lnTo>
                <a:lnTo>
                  <a:pt x="490728" y="496595"/>
                </a:lnTo>
                <a:lnTo>
                  <a:pt x="515493" y="455256"/>
                </a:lnTo>
                <a:lnTo>
                  <a:pt x="541401" y="414566"/>
                </a:lnTo>
                <a:lnTo>
                  <a:pt x="569341" y="373875"/>
                </a:lnTo>
                <a:lnTo>
                  <a:pt x="601726" y="330631"/>
                </a:lnTo>
                <a:lnTo>
                  <a:pt x="639064" y="282308"/>
                </a:lnTo>
                <a:lnTo>
                  <a:pt x="680339" y="237172"/>
                </a:lnTo>
                <a:lnTo>
                  <a:pt x="711962" y="197104"/>
                </a:lnTo>
                <a:lnTo>
                  <a:pt x="732917" y="162140"/>
                </a:lnTo>
                <a:lnTo>
                  <a:pt x="743712" y="131622"/>
                </a:lnTo>
                <a:lnTo>
                  <a:pt x="743712" y="105549"/>
                </a:lnTo>
                <a:lnTo>
                  <a:pt x="712597" y="65493"/>
                </a:lnTo>
                <a:lnTo>
                  <a:pt x="638429" y="40055"/>
                </a:lnTo>
                <a:lnTo>
                  <a:pt x="585216" y="32423"/>
                </a:lnTo>
                <a:lnTo>
                  <a:pt x="537083" y="22885"/>
                </a:lnTo>
                <a:lnTo>
                  <a:pt x="488188" y="15265"/>
                </a:lnTo>
                <a:lnTo>
                  <a:pt x="439420" y="8902"/>
                </a:lnTo>
                <a:lnTo>
                  <a:pt x="389890" y="4445"/>
                </a:lnTo>
                <a:lnTo>
                  <a:pt x="341122" y="1270"/>
                </a:lnTo>
                <a:lnTo>
                  <a:pt x="291592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4" name="bg object 50"/>
          <p:cNvSpPr/>
          <p:nvPr/>
        </p:nvSpPr>
        <p:spPr>
          <a:xfrm>
            <a:off x="2088000" y="9655920"/>
            <a:ext cx="691200" cy="698040"/>
          </a:xfrm>
          <a:custGeom>
            <a:avLst/>
            <a:gdLst/>
            <a:ahLst/>
            <a:rect l="l" t="t" r="r" b="b"/>
            <a:pathLst>
              <a:path w="691514" h="698500">
                <a:moveTo>
                  <a:pt x="220725" y="0"/>
                </a:moveTo>
                <a:lnTo>
                  <a:pt x="137668" y="1905"/>
                </a:lnTo>
                <a:lnTo>
                  <a:pt x="73532" y="6350"/>
                </a:lnTo>
                <a:lnTo>
                  <a:pt x="13969" y="17132"/>
                </a:lnTo>
                <a:lnTo>
                  <a:pt x="0" y="26644"/>
                </a:lnTo>
                <a:lnTo>
                  <a:pt x="1905" y="46951"/>
                </a:lnTo>
                <a:lnTo>
                  <a:pt x="18414" y="81216"/>
                </a:lnTo>
                <a:lnTo>
                  <a:pt x="43814" y="125006"/>
                </a:lnTo>
                <a:lnTo>
                  <a:pt x="72897" y="175768"/>
                </a:lnTo>
                <a:lnTo>
                  <a:pt x="100837" y="225894"/>
                </a:lnTo>
                <a:lnTo>
                  <a:pt x="124968" y="270941"/>
                </a:lnTo>
                <a:lnTo>
                  <a:pt x="145922" y="313461"/>
                </a:lnTo>
                <a:lnTo>
                  <a:pt x="164845" y="354076"/>
                </a:lnTo>
                <a:lnTo>
                  <a:pt x="181990" y="395312"/>
                </a:lnTo>
                <a:lnTo>
                  <a:pt x="198500" y="437197"/>
                </a:lnTo>
                <a:lnTo>
                  <a:pt x="215645" y="482879"/>
                </a:lnTo>
                <a:lnTo>
                  <a:pt x="237870" y="545071"/>
                </a:lnTo>
                <a:lnTo>
                  <a:pt x="263778" y="621842"/>
                </a:lnTo>
                <a:lnTo>
                  <a:pt x="277113" y="660552"/>
                </a:lnTo>
                <a:lnTo>
                  <a:pt x="288544" y="687209"/>
                </a:lnTo>
                <a:lnTo>
                  <a:pt x="296799" y="697992"/>
                </a:lnTo>
                <a:lnTo>
                  <a:pt x="307594" y="688479"/>
                </a:lnTo>
                <a:lnTo>
                  <a:pt x="322833" y="663092"/>
                </a:lnTo>
                <a:lnTo>
                  <a:pt x="342519" y="625652"/>
                </a:lnTo>
                <a:lnTo>
                  <a:pt x="376046" y="560298"/>
                </a:lnTo>
                <a:lnTo>
                  <a:pt x="415417" y="488594"/>
                </a:lnTo>
                <a:lnTo>
                  <a:pt x="439546" y="445439"/>
                </a:lnTo>
                <a:lnTo>
                  <a:pt x="462914" y="406107"/>
                </a:lnTo>
                <a:lnTo>
                  <a:pt x="487044" y="367398"/>
                </a:lnTo>
                <a:lnTo>
                  <a:pt x="513080" y="328053"/>
                </a:lnTo>
                <a:lnTo>
                  <a:pt x="543559" y="286181"/>
                </a:lnTo>
                <a:lnTo>
                  <a:pt x="578357" y="239852"/>
                </a:lnTo>
                <a:lnTo>
                  <a:pt x="661415" y="135153"/>
                </a:lnTo>
                <a:lnTo>
                  <a:pt x="685545" y="100253"/>
                </a:lnTo>
                <a:lnTo>
                  <a:pt x="657606" y="58381"/>
                </a:lnTo>
                <a:lnTo>
                  <a:pt x="602488" y="42506"/>
                </a:lnTo>
                <a:lnTo>
                  <a:pt x="535939" y="29184"/>
                </a:lnTo>
                <a:lnTo>
                  <a:pt x="483869" y="20307"/>
                </a:lnTo>
                <a:lnTo>
                  <a:pt x="431292" y="13322"/>
                </a:lnTo>
                <a:lnTo>
                  <a:pt x="378587" y="7620"/>
                </a:lnTo>
                <a:lnTo>
                  <a:pt x="326008" y="3175"/>
                </a:lnTo>
                <a:lnTo>
                  <a:pt x="273303" y="635"/>
                </a:lnTo>
                <a:lnTo>
                  <a:pt x="220725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35" name="bg object 51" descr=""/>
          <p:cNvPicPr/>
          <p:nvPr/>
        </p:nvPicPr>
        <p:blipFill>
          <a:blip r:embed="rId20"/>
          <a:stretch/>
        </p:blipFill>
        <p:spPr>
          <a:xfrm>
            <a:off x="2401920" y="9711000"/>
            <a:ext cx="42480" cy="63720"/>
          </a:xfrm>
          <a:prstGeom prst="rect">
            <a:avLst/>
          </a:prstGeom>
          <a:ln w="0">
            <a:noFill/>
          </a:ln>
        </p:spPr>
      </p:pic>
      <p:pic>
        <p:nvPicPr>
          <p:cNvPr id="36" name="bg object 52" descr=""/>
          <p:cNvPicPr/>
          <p:nvPr/>
        </p:nvPicPr>
        <p:blipFill>
          <a:blip r:embed="rId21"/>
          <a:stretch/>
        </p:blipFill>
        <p:spPr>
          <a:xfrm>
            <a:off x="2188440" y="9720000"/>
            <a:ext cx="27000" cy="33120"/>
          </a:xfrm>
          <a:prstGeom prst="rect">
            <a:avLst/>
          </a:prstGeom>
          <a:ln w="0">
            <a:noFill/>
          </a:ln>
        </p:spPr>
      </p:pic>
      <p:sp>
        <p:nvSpPr>
          <p:cNvPr id="37" name="bg object 53"/>
          <p:cNvSpPr/>
          <p:nvPr/>
        </p:nvSpPr>
        <p:spPr>
          <a:xfrm>
            <a:off x="2487240" y="10116360"/>
            <a:ext cx="14400" cy="14760"/>
          </a:xfrm>
          <a:custGeom>
            <a:avLst/>
            <a:gdLst/>
            <a:ahLst/>
            <a:rect l="l" t="t" r="r" b="b"/>
            <a:pathLst>
              <a:path w="14605" h="15240">
                <a:moveTo>
                  <a:pt x="0" y="0"/>
                </a:moveTo>
                <a:lnTo>
                  <a:pt x="3682" y="4876"/>
                </a:lnTo>
                <a:lnTo>
                  <a:pt x="7238" y="9753"/>
                </a:lnTo>
                <a:lnTo>
                  <a:pt x="10921" y="14630"/>
                </a:lnTo>
                <a:lnTo>
                  <a:pt x="14477" y="5486"/>
                </a:lnTo>
                <a:lnTo>
                  <a:pt x="11556" y="3657"/>
                </a:lnTo>
                <a:lnTo>
                  <a:pt x="0" y="0"/>
                </a:lnTo>
                <a:close/>
              </a:path>
            </a:pathLst>
          </a:custGeom>
          <a:solidFill>
            <a:srgbClr val="f89f0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8" name="bg object 54"/>
          <p:cNvSpPr/>
          <p:nvPr/>
        </p:nvSpPr>
        <p:spPr>
          <a:xfrm>
            <a:off x="2371320" y="9666720"/>
            <a:ext cx="39600" cy="360"/>
          </a:xfrm>
          <a:custGeom>
            <a:avLst/>
            <a:gdLst/>
            <a:ahLst/>
            <a:rect l="l" t="t" r="r" b="b"/>
            <a:pathLst>
              <a:path w="40005" h="0">
                <a:moveTo>
                  <a:pt x="0" y="0"/>
                </a:moveTo>
                <a:lnTo>
                  <a:pt x="39624" y="0"/>
                </a:lnTo>
              </a:path>
            </a:pathLst>
          </a:custGeom>
          <a:noFill/>
          <a:ln w="15240">
            <a:solidFill>
              <a:srgbClr val="fce8c8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39" name="bg object 55" descr=""/>
          <p:cNvPicPr/>
          <p:nvPr/>
        </p:nvPicPr>
        <p:blipFill>
          <a:blip r:embed="rId22"/>
          <a:stretch/>
        </p:blipFill>
        <p:spPr>
          <a:xfrm>
            <a:off x="2316600" y="9665280"/>
            <a:ext cx="27000" cy="20880"/>
          </a:xfrm>
          <a:prstGeom prst="rect">
            <a:avLst/>
          </a:prstGeom>
          <a:ln w="0">
            <a:noFill/>
          </a:ln>
        </p:spPr>
      </p:pic>
      <p:sp>
        <p:nvSpPr>
          <p:cNvPr id="40" name="bg object 56"/>
          <p:cNvSpPr/>
          <p:nvPr/>
        </p:nvSpPr>
        <p:spPr>
          <a:xfrm>
            <a:off x="2505600" y="9668160"/>
            <a:ext cx="36000" cy="5400"/>
          </a:xfrm>
          <a:custGeom>
            <a:avLst/>
            <a:gdLst/>
            <a:ahLst/>
            <a:rect l="l" t="t" r="r" b="b"/>
            <a:pathLst>
              <a:path w="36194" h="5715">
                <a:moveTo>
                  <a:pt x="25827" y="3648"/>
                </a:moveTo>
                <a:lnTo>
                  <a:pt x="35941" y="5333"/>
                </a:lnTo>
                <a:lnTo>
                  <a:pt x="27686" y="3809"/>
                </a:lnTo>
                <a:lnTo>
                  <a:pt x="25827" y="3648"/>
                </a:lnTo>
                <a:close/>
                <a:moveTo>
                  <a:pt x="0" y="0"/>
                </a:moveTo>
                <a:lnTo>
                  <a:pt x="18923" y="3047"/>
                </a:lnTo>
                <a:lnTo>
                  <a:pt x="25827" y="3648"/>
                </a:lnTo>
                <a:lnTo>
                  <a:pt x="17652" y="2285"/>
                </a:lnTo>
                <a:lnTo>
                  <a:pt x="0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1" name="bg object 57"/>
          <p:cNvSpPr/>
          <p:nvPr/>
        </p:nvSpPr>
        <p:spPr>
          <a:xfrm>
            <a:off x="2386440" y="9668160"/>
            <a:ext cx="173520" cy="97560"/>
          </a:xfrm>
          <a:custGeom>
            <a:avLst/>
            <a:gdLst/>
            <a:ahLst/>
            <a:rect l="l" t="t" r="r" b="b"/>
            <a:pathLst>
              <a:path w="173989" h="97790">
                <a:moveTo>
                  <a:pt x="14605" y="68021"/>
                </a:moveTo>
                <a:lnTo>
                  <a:pt x="635" y="80213"/>
                </a:lnTo>
                <a:lnTo>
                  <a:pt x="0" y="88557"/>
                </a:lnTo>
                <a:lnTo>
                  <a:pt x="10160" y="94322"/>
                </a:lnTo>
                <a:lnTo>
                  <a:pt x="27305" y="97535"/>
                </a:lnTo>
                <a:lnTo>
                  <a:pt x="22225" y="93040"/>
                </a:lnTo>
                <a:lnTo>
                  <a:pt x="19685" y="90474"/>
                </a:lnTo>
                <a:lnTo>
                  <a:pt x="19050" y="87274"/>
                </a:lnTo>
                <a:lnTo>
                  <a:pt x="17780" y="81495"/>
                </a:lnTo>
                <a:lnTo>
                  <a:pt x="16510" y="76365"/>
                </a:lnTo>
                <a:lnTo>
                  <a:pt x="15240" y="71869"/>
                </a:lnTo>
                <a:lnTo>
                  <a:pt x="14605" y="68021"/>
                </a:lnTo>
                <a:close/>
                <a:moveTo>
                  <a:pt x="69977" y="46202"/>
                </a:moveTo>
                <a:lnTo>
                  <a:pt x="66802" y="46202"/>
                </a:lnTo>
                <a:lnTo>
                  <a:pt x="62357" y="47485"/>
                </a:lnTo>
                <a:lnTo>
                  <a:pt x="56007" y="49402"/>
                </a:lnTo>
                <a:lnTo>
                  <a:pt x="57277" y="52616"/>
                </a:lnTo>
                <a:lnTo>
                  <a:pt x="57912" y="59029"/>
                </a:lnTo>
                <a:lnTo>
                  <a:pt x="57912" y="75082"/>
                </a:lnTo>
                <a:lnTo>
                  <a:pt x="57277" y="82778"/>
                </a:lnTo>
                <a:lnTo>
                  <a:pt x="56642" y="89192"/>
                </a:lnTo>
                <a:lnTo>
                  <a:pt x="55372" y="94970"/>
                </a:lnTo>
                <a:lnTo>
                  <a:pt x="61722" y="89839"/>
                </a:lnTo>
                <a:lnTo>
                  <a:pt x="76962" y="52616"/>
                </a:lnTo>
                <a:lnTo>
                  <a:pt x="75692" y="48120"/>
                </a:lnTo>
                <a:lnTo>
                  <a:pt x="69977" y="46202"/>
                </a:lnTo>
                <a:close/>
                <a:moveTo>
                  <a:pt x="117729" y="0"/>
                </a:moveTo>
                <a:lnTo>
                  <a:pt x="122174" y="9626"/>
                </a:lnTo>
                <a:lnTo>
                  <a:pt x="127254" y="14757"/>
                </a:lnTo>
                <a:lnTo>
                  <a:pt x="133604" y="17970"/>
                </a:lnTo>
                <a:lnTo>
                  <a:pt x="148971" y="23736"/>
                </a:lnTo>
                <a:lnTo>
                  <a:pt x="152146" y="25031"/>
                </a:lnTo>
                <a:lnTo>
                  <a:pt x="164211" y="25031"/>
                </a:lnTo>
                <a:lnTo>
                  <a:pt x="168656" y="18605"/>
                </a:lnTo>
                <a:lnTo>
                  <a:pt x="173736" y="7696"/>
                </a:lnTo>
                <a:lnTo>
                  <a:pt x="159766" y="5778"/>
                </a:lnTo>
                <a:lnTo>
                  <a:pt x="135509" y="1930"/>
                </a:lnTo>
                <a:lnTo>
                  <a:pt x="117729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bg object 58" descr=""/>
          <p:cNvPicPr/>
          <p:nvPr/>
        </p:nvPicPr>
        <p:blipFill>
          <a:blip r:embed="rId23"/>
          <a:stretch/>
        </p:blipFill>
        <p:spPr>
          <a:xfrm>
            <a:off x="2401920" y="9717120"/>
            <a:ext cx="42480" cy="48240"/>
          </a:xfrm>
          <a:prstGeom prst="rect">
            <a:avLst/>
          </a:prstGeom>
          <a:ln w="0">
            <a:noFill/>
          </a:ln>
        </p:spPr>
      </p:pic>
      <p:sp>
        <p:nvSpPr>
          <p:cNvPr id="43" name="bg object 59"/>
          <p:cNvSpPr/>
          <p:nvPr/>
        </p:nvSpPr>
        <p:spPr>
          <a:xfrm>
            <a:off x="2273760" y="9753480"/>
            <a:ext cx="78480" cy="212400"/>
          </a:xfrm>
          <a:custGeom>
            <a:avLst/>
            <a:gdLst/>
            <a:ahLst/>
            <a:rect l="l" t="t" r="r" b="b"/>
            <a:pathLst>
              <a:path w="78739" h="212725">
                <a:moveTo>
                  <a:pt x="9525" y="0"/>
                </a:moveTo>
                <a:lnTo>
                  <a:pt x="5715" y="0"/>
                </a:lnTo>
                <a:lnTo>
                  <a:pt x="7619" y="12623"/>
                </a:lnTo>
                <a:lnTo>
                  <a:pt x="8890" y="22097"/>
                </a:lnTo>
                <a:lnTo>
                  <a:pt x="8255" y="34086"/>
                </a:lnTo>
                <a:lnTo>
                  <a:pt x="12700" y="34086"/>
                </a:lnTo>
                <a:lnTo>
                  <a:pt x="14605" y="31559"/>
                </a:lnTo>
                <a:lnTo>
                  <a:pt x="17144" y="25882"/>
                </a:lnTo>
                <a:lnTo>
                  <a:pt x="20955" y="10731"/>
                </a:lnTo>
                <a:lnTo>
                  <a:pt x="16510" y="3149"/>
                </a:lnTo>
                <a:lnTo>
                  <a:pt x="9525" y="0"/>
                </a:lnTo>
                <a:close/>
                <a:moveTo>
                  <a:pt x="22860" y="106044"/>
                </a:moveTo>
                <a:lnTo>
                  <a:pt x="16510" y="107314"/>
                </a:lnTo>
                <a:lnTo>
                  <a:pt x="11430" y="111734"/>
                </a:lnTo>
                <a:lnTo>
                  <a:pt x="6985" y="121196"/>
                </a:lnTo>
                <a:lnTo>
                  <a:pt x="3175" y="135712"/>
                </a:lnTo>
                <a:lnTo>
                  <a:pt x="5080" y="136982"/>
                </a:lnTo>
                <a:lnTo>
                  <a:pt x="3810" y="140131"/>
                </a:lnTo>
                <a:lnTo>
                  <a:pt x="2540" y="142659"/>
                </a:lnTo>
                <a:lnTo>
                  <a:pt x="1269" y="148970"/>
                </a:lnTo>
                <a:lnTo>
                  <a:pt x="635" y="155917"/>
                </a:lnTo>
                <a:lnTo>
                  <a:pt x="635" y="163487"/>
                </a:lnTo>
                <a:lnTo>
                  <a:pt x="0" y="186220"/>
                </a:lnTo>
                <a:lnTo>
                  <a:pt x="635" y="201993"/>
                </a:lnTo>
                <a:lnTo>
                  <a:pt x="3810" y="210197"/>
                </a:lnTo>
                <a:lnTo>
                  <a:pt x="8255" y="212724"/>
                </a:lnTo>
                <a:lnTo>
                  <a:pt x="12065" y="212724"/>
                </a:lnTo>
                <a:lnTo>
                  <a:pt x="17780" y="208940"/>
                </a:lnTo>
                <a:lnTo>
                  <a:pt x="24130" y="202628"/>
                </a:lnTo>
                <a:lnTo>
                  <a:pt x="33655" y="171691"/>
                </a:lnTo>
                <a:lnTo>
                  <a:pt x="42418" y="149605"/>
                </a:lnTo>
                <a:lnTo>
                  <a:pt x="50673" y="136982"/>
                </a:lnTo>
                <a:lnTo>
                  <a:pt x="58928" y="132562"/>
                </a:lnTo>
                <a:lnTo>
                  <a:pt x="78071" y="132562"/>
                </a:lnTo>
                <a:lnTo>
                  <a:pt x="74803" y="124980"/>
                </a:lnTo>
                <a:lnTo>
                  <a:pt x="65278" y="117411"/>
                </a:lnTo>
                <a:lnTo>
                  <a:pt x="48768" y="112356"/>
                </a:lnTo>
                <a:lnTo>
                  <a:pt x="34925" y="108572"/>
                </a:lnTo>
                <a:lnTo>
                  <a:pt x="28575" y="106679"/>
                </a:lnTo>
                <a:lnTo>
                  <a:pt x="22860" y="106044"/>
                </a:lnTo>
                <a:close/>
                <a:moveTo>
                  <a:pt x="78071" y="132562"/>
                </a:moveTo>
                <a:lnTo>
                  <a:pt x="64008" y="132562"/>
                </a:lnTo>
                <a:lnTo>
                  <a:pt x="69723" y="136347"/>
                </a:lnTo>
                <a:lnTo>
                  <a:pt x="76708" y="144551"/>
                </a:lnTo>
                <a:lnTo>
                  <a:pt x="78612" y="133819"/>
                </a:lnTo>
                <a:lnTo>
                  <a:pt x="78071" y="132562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bg object 60"/>
          <p:cNvSpPr/>
          <p:nvPr/>
        </p:nvSpPr>
        <p:spPr>
          <a:xfrm>
            <a:off x="2277000" y="9887760"/>
            <a:ext cx="2160" cy="8640"/>
          </a:xfrm>
          <a:custGeom>
            <a:avLst/>
            <a:gdLst/>
            <a:ahLst/>
            <a:rect l="l" t="t" r="r" b="b"/>
            <a:pathLst>
              <a:path w="2539" h="8890">
                <a:moveTo>
                  <a:pt x="635" y="0"/>
                </a:moveTo>
                <a:lnTo>
                  <a:pt x="635" y="2286"/>
                </a:lnTo>
                <a:lnTo>
                  <a:pt x="0" y="5334"/>
                </a:lnTo>
                <a:lnTo>
                  <a:pt x="0" y="8382"/>
                </a:lnTo>
                <a:lnTo>
                  <a:pt x="1269" y="5334"/>
                </a:lnTo>
                <a:lnTo>
                  <a:pt x="2412" y="1524"/>
                </a:lnTo>
                <a:lnTo>
                  <a:pt x="635" y="0"/>
                </a:lnTo>
                <a:close/>
              </a:path>
            </a:pathLst>
          </a:custGeom>
          <a:solidFill>
            <a:srgbClr val="fab93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5" name="bg object 61" descr=""/>
          <p:cNvPicPr/>
          <p:nvPr/>
        </p:nvPicPr>
        <p:blipFill>
          <a:blip r:embed="rId24"/>
          <a:stretch/>
        </p:blipFill>
        <p:spPr>
          <a:xfrm>
            <a:off x="2414160" y="9817560"/>
            <a:ext cx="78840" cy="69840"/>
          </a:xfrm>
          <a:prstGeom prst="rect">
            <a:avLst/>
          </a:prstGeom>
          <a:ln w="0">
            <a:noFill/>
          </a:ln>
        </p:spPr>
      </p:pic>
      <p:sp>
        <p:nvSpPr>
          <p:cNvPr id="46" name="bg object 62"/>
          <p:cNvSpPr/>
          <p:nvPr/>
        </p:nvSpPr>
        <p:spPr>
          <a:xfrm>
            <a:off x="2420280" y="9997560"/>
            <a:ext cx="60120" cy="63000"/>
          </a:xfrm>
          <a:custGeom>
            <a:avLst/>
            <a:gdLst/>
            <a:ahLst/>
            <a:rect l="l" t="t" r="r" b="b"/>
            <a:pathLst>
              <a:path w="60325" h="63500">
                <a:moveTo>
                  <a:pt x="15620" y="0"/>
                </a:moveTo>
                <a:lnTo>
                  <a:pt x="8381" y="0"/>
                </a:lnTo>
                <a:lnTo>
                  <a:pt x="5842" y="2489"/>
                </a:lnTo>
                <a:lnTo>
                  <a:pt x="0" y="12433"/>
                </a:lnTo>
                <a:lnTo>
                  <a:pt x="29844" y="59651"/>
                </a:lnTo>
                <a:lnTo>
                  <a:pt x="35051" y="62141"/>
                </a:lnTo>
                <a:lnTo>
                  <a:pt x="38226" y="63385"/>
                </a:lnTo>
                <a:lnTo>
                  <a:pt x="45338" y="63385"/>
                </a:lnTo>
                <a:lnTo>
                  <a:pt x="47370" y="57175"/>
                </a:lnTo>
                <a:lnTo>
                  <a:pt x="55118" y="44119"/>
                </a:lnTo>
                <a:lnTo>
                  <a:pt x="60325" y="31076"/>
                </a:lnTo>
                <a:lnTo>
                  <a:pt x="57023" y="21755"/>
                </a:lnTo>
                <a:lnTo>
                  <a:pt x="47370" y="16154"/>
                </a:lnTo>
                <a:lnTo>
                  <a:pt x="33019" y="12433"/>
                </a:lnTo>
                <a:lnTo>
                  <a:pt x="19431" y="9321"/>
                </a:lnTo>
                <a:lnTo>
                  <a:pt x="15620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bg object 63"/>
          <p:cNvSpPr/>
          <p:nvPr/>
        </p:nvSpPr>
        <p:spPr>
          <a:xfrm>
            <a:off x="4827960" y="9683640"/>
            <a:ext cx="761760" cy="782640"/>
          </a:xfrm>
          <a:custGeom>
            <a:avLst/>
            <a:gdLst/>
            <a:ahLst/>
            <a:rect l="l" t="t" r="r" b="b"/>
            <a:pathLst>
              <a:path w="762000" h="782954">
                <a:moveTo>
                  <a:pt x="33019" y="0"/>
                </a:moveTo>
                <a:lnTo>
                  <a:pt x="14604" y="5092"/>
                </a:lnTo>
                <a:lnTo>
                  <a:pt x="3809" y="19075"/>
                </a:lnTo>
                <a:lnTo>
                  <a:pt x="0" y="42595"/>
                </a:lnTo>
                <a:lnTo>
                  <a:pt x="2539" y="78206"/>
                </a:lnTo>
                <a:lnTo>
                  <a:pt x="10159" y="126530"/>
                </a:lnTo>
                <a:lnTo>
                  <a:pt x="22859" y="189471"/>
                </a:lnTo>
                <a:lnTo>
                  <a:pt x="34925" y="247332"/>
                </a:lnTo>
                <a:lnTo>
                  <a:pt x="47116" y="299478"/>
                </a:lnTo>
                <a:lnTo>
                  <a:pt x="59181" y="347789"/>
                </a:lnTo>
                <a:lnTo>
                  <a:pt x="71881" y="394208"/>
                </a:lnTo>
                <a:lnTo>
                  <a:pt x="85851" y="440626"/>
                </a:lnTo>
                <a:lnTo>
                  <a:pt x="102362" y="488950"/>
                </a:lnTo>
                <a:lnTo>
                  <a:pt x="120903" y="541083"/>
                </a:lnTo>
                <a:lnTo>
                  <a:pt x="142493" y="598309"/>
                </a:lnTo>
                <a:lnTo>
                  <a:pt x="154558" y="652995"/>
                </a:lnTo>
                <a:lnTo>
                  <a:pt x="171068" y="698131"/>
                </a:lnTo>
                <a:lnTo>
                  <a:pt x="213105" y="759180"/>
                </a:lnTo>
                <a:lnTo>
                  <a:pt x="264540" y="782701"/>
                </a:lnTo>
                <a:lnTo>
                  <a:pt x="292607" y="781431"/>
                </a:lnTo>
                <a:lnTo>
                  <a:pt x="352425" y="750912"/>
                </a:lnTo>
                <a:lnTo>
                  <a:pt x="382269" y="722934"/>
                </a:lnTo>
                <a:lnTo>
                  <a:pt x="412114" y="686054"/>
                </a:lnTo>
                <a:lnTo>
                  <a:pt x="441451" y="641553"/>
                </a:lnTo>
                <a:lnTo>
                  <a:pt x="477012" y="599579"/>
                </a:lnTo>
                <a:lnTo>
                  <a:pt x="508888" y="560793"/>
                </a:lnTo>
                <a:lnTo>
                  <a:pt x="537463" y="525195"/>
                </a:lnTo>
                <a:lnTo>
                  <a:pt x="563498" y="490220"/>
                </a:lnTo>
                <a:lnTo>
                  <a:pt x="589026" y="455244"/>
                </a:lnTo>
                <a:lnTo>
                  <a:pt x="614426" y="417741"/>
                </a:lnTo>
                <a:lnTo>
                  <a:pt x="641095" y="377685"/>
                </a:lnTo>
                <a:lnTo>
                  <a:pt x="669797" y="332536"/>
                </a:lnTo>
                <a:lnTo>
                  <a:pt x="708532" y="269595"/>
                </a:lnTo>
                <a:lnTo>
                  <a:pt x="737234" y="220637"/>
                </a:lnTo>
                <a:lnTo>
                  <a:pt x="755014" y="183121"/>
                </a:lnTo>
                <a:lnTo>
                  <a:pt x="762000" y="155778"/>
                </a:lnTo>
                <a:lnTo>
                  <a:pt x="758189" y="137337"/>
                </a:lnTo>
                <a:lnTo>
                  <a:pt x="743584" y="125260"/>
                </a:lnTo>
                <a:lnTo>
                  <a:pt x="718057" y="117627"/>
                </a:lnTo>
                <a:lnTo>
                  <a:pt x="681227" y="112547"/>
                </a:lnTo>
                <a:lnTo>
                  <a:pt x="573785" y="104914"/>
                </a:lnTo>
                <a:lnTo>
                  <a:pt x="513333" y="99822"/>
                </a:lnTo>
                <a:lnTo>
                  <a:pt x="459866" y="94107"/>
                </a:lnTo>
                <a:lnTo>
                  <a:pt x="410209" y="87109"/>
                </a:lnTo>
                <a:lnTo>
                  <a:pt x="361950" y="78841"/>
                </a:lnTo>
                <a:lnTo>
                  <a:pt x="312927" y="68668"/>
                </a:lnTo>
                <a:lnTo>
                  <a:pt x="260730" y="55956"/>
                </a:lnTo>
                <a:lnTo>
                  <a:pt x="202310" y="40690"/>
                </a:lnTo>
                <a:lnTo>
                  <a:pt x="97281" y="10807"/>
                </a:lnTo>
                <a:lnTo>
                  <a:pt x="60451" y="2540"/>
                </a:lnTo>
                <a:lnTo>
                  <a:pt x="33019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bg object 64"/>
          <p:cNvSpPr/>
          <p:nvPr/>
        </p:nvSpPr>
        <p:spPr>
          <a:xfrm>
            <a:off x="4858560" y="9717120"/>
            <a:ext cx="687960" cy="734400"/>
          </a:xfrm>
          <a:custGeom>
            <a:avLst/>
            <a:gdLst/>
            <a:ahLst/>
            <a:rect l="l" t="t" r="r" b="b"/>
            <a:pathLst>
              <a:path w="688339" h="734695">
                <a:moveTo>
                  <a:pt x="22225" y="0"/>
                </a:moveTo>
                <a:lnTo>
                  <a:pt x="6350" y="2539"/>
                </a:lnTo>
                <a:lnTo>
                  <a:pt x="0" y="21602"/>
                </a:lnTo>
                <a:lnTo>
                  <a:pt x="1270" y="58458"/>
                </a:lnTo>
                <a:lnTo>
                  <a:pt x="8889" y="108661"/>
                </a:lnTo>
                <a:lnTo>
                  <a:pt x="20320" y="165214"/>
                </a:lnTo>
                <a:lnTo>
                  <a:pt x="32385" y="219862"/>
                </a:lnTo>
                <a:lnTo>
                  <a:pt x="44450" y="269430"/>
                </a:lnTo>
                <a:lnTo>
                  <a:pt x="56514" y="315810"/>
                </a:lnTo>
                <a:lnTo>
                  <a:pt x="69214" y="359663"/>
                </a:lnTo>
                <a:lnTo>
                  <a:pt x="83185" y="403504"/>
                </a:lnTo>
                <a:lnTo>
                  <a:pt x="99060" y="449884"/>
                </a:lnTo>
                <a:lnTo>
                  <a:pt x="116839" y="498817"/>
                </a:lnTo>
                <a:lnTo>
                  <a:pt x="137795" y="553465"/>
                </a:lnTo>
                <a:lnTo>
                  <a:pt x="156845" y="601129"/>
                </a:lnTo>
                <a:lnTo>
                  <a:pt x="177800" y="650049"/>
                </a:lnTo>
                <a:lnTo>
                  <a:pt x="197485" y="691997"/>
                </a:lnTo>
                <a:lnTo>
                  <a:pt x="229870" y="734567"/>
                </a:lnTo>
                <a:lnTo>
                  <a:pt x="248285" y="727582"/>
                </a:lnTo>
                <a:lnTo>
                  <a:pt x="309879" y="671017"/>
                </a:lnTo>
                <a:lnTo>
                  <a:pt x="364998" y="610654"/>
                </a:lnTo>
                <a:lnTo>
                  <a:pt x="424052" y="542670"/>
                </a:lnTo>
                <a:lnTo>
                  <a:pt x="457708" y="501992"/>
                </a:lnTo>
                <a:lnTo>
                  <a:pt x="488188" y="463867"/>
                </a:lnTo>
                <a:lnTo>
                  <a:pt x="516763" y="425742"/>
                </a:lnTo>
                <a:lnTo>
                  <a:pt x="544702" y="386981"/>
                </a:lnTo>
                <a:lnTo>
                  <a:pt x="605027" y="295478"/>
                </a:lnTo>
                <a:lnTo>
                  <a:pt x="643127" y="234480"/>
                </a:lnTo>
                <a:lnTo>
                  <a:pt x="671702" y="182371"/>
                </a:lnTo>
                <a:lnTo>
                  <a:pt x="687577" y="143611"/>
                </a:lnTo>
                <a:lnTo>
                  <a:pt x="688213" y="121373"/>
                </a:lnTo>
                <a:lnTo>
                  <a:pt x="675513" y="114376"/>
                </a:lnTo>
                <a:lnTo>
                  <a:pt x="652017" y="110566"/>
                </a:lnTo>
                <a:lnTo>
                  <a:pt x="623442" y="108026"/>
                </a:lnTo>
                <a:lnTo>
                  <a:pt x="595502" y="106756"/>
                </a:lnTo>
                <a:lnTo>
                  <a:pt x="528827" y="102946"/>
                </a:lnTo>
                <a:lnTo>
                  <a:pt x="470408" y="97853"/>
                </a:lnTo>
                <a:lnTo>
                  <a:pt x="418338" y="92138"/>
                </a:lnTo>
                <a:lnTo>
                  <a:pt x="370713" y="85153"/>
                </a:lnTo>
                <a:lnTo>
                  <a:pt x="323850" y="76885"/>
                </a:lnTo>
                <a:lnTo>
                  <a:pt x="276860" y="67360"/>
                </a:lnTo>
                <a:lnTo>
                  <a:pt x="225425" y="54648"/>
                </a:lnTo>
                <a:lnTo>
                  <a:pt x="168910" y="40030"/>
                </a:lnTo>
                <a:lnTo>
                  <a:pt x="80010" y="13982"/>
                </a:lnTo>
                <a:lnTo>
                  <a:pt x="48260" y="5079"/>
                </a:lnTo>
                <a:lnTo>
                  <a:pt x="22225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9" name="bg object 65" descr=""/>
          <p:cNvPicPr/>
          <p:nvPr/>
        </p:nvPicPr>
        <p:blipFill>
          <a:blip r:embed="rId25"/>
          <a:stretch/>
        </p:blipFill>
        <p:spPr>
          <a:xfrm>
            <a:off x="5370480" y="9951840"/>
            <a:ext cx="48240" cy="42480"/>
          </a:xfrm>
          <a:prstGeom prst="rect">
            <a:avLst/>
          </a:prstGeom>
          <a:ln w="0">
            <a:noFill/>
          </a:ln>
        </p:spPr>
      </p:pic>
      <p:pic>
        <p:nvPicPr>
          <p:cNvPr id="50" name="bg object 66" descr=""/>
          <p:cNvPicPr/>
          <p:nvPr/>
        </p:nvPicPr>
        <p:blipFill>
          <a:blip r:embed="rId26"/>
          <a:stretch/>
        </p:blipFill>
        <p:spPr>
          <a:xfrm>
            <a:off x="4962240" y="9945720"/>
            <a:ext cx="33120" cy="36360"/>
          </a:xfrm>
          <a:prstGeom prst="rect">
            <a:avLst/>
          </a:prstGeom>
          <a:ln w="0">
            <a:noFill/>
          </a:ln>
        </p:spPr>
      </p:pic>
      <p:pic>
        <p:nvPicPr>
          <p:cNvPr id="51" name="bg object 67" descr=""/>
          <p:cNvPicPr/>
          <p:nvPr/>
        </p:nvPicPr>
        <p:blipFill>
          <a:blip r:embed="rId27"/>
          <a:stretch/>
        </p:blipFill>
        <p:spPr>
          <a:xfrm>
            <a:off x="5288400" y="9912240"/>
            <a:ext cx="42480" cy="33120"/>
          </a:xfrm>
          <a:prstGeom prst="rect">
            <a:avLst/>
          </a:prstGeom>
          <a:ln w="0">
            <a:noFill/>
          </a:ln>
        </p:spPr>
      </p:pic>
      <p:sp>
        <p:nvSpPr>
          <p:cNvPr id="52" name="bg object 68"/>
          <p:cNvSpPr/>
          <p:nvPr/>
        </p:nvSpPr>
        <p:spPr>
          <a:xfrm>
            <a:off x="5428440" y="10037160"/>
            <a:ext cx="27720" cy="360"/>
          </a:xfrm>
          <a:custGeom>
            <a:avLst/>
            <a:gdLst/>
            <a:ah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noFill/>
          <a:ln w="24384">
            <a:solidFill>
              <a:srgbClr val="fce9c9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53" name="bg object 69" descr=""/>
          <p:cNvPicPr/>
          <p:nvPr/>
        </p:nvPicPr>
        <p:blipFill>
          <a:blip r:embed="rId28"/>
          <a:stretch/>
        </p:blipFill>
        <p:spPr>
          <a:xfrm>
            <a:off x="5090040" y="9884520"/>
            <a:ext cx="42480" cy="45360"/>
          </a:xfrm>
          <a:prstGeom prst="rect">
            <a:avLst/>
          </a:prstGeom>
          <a:ln w="0">
            <a:noFill/>
          </a:ln>
        </p:spPr>
      </p:pic>
      <p:pic>
        <p:nvPicPr>
          <p:cNvPr id="54" name="bg object 70" descr=""/>
          <p:cNvPicPr/>
          <p:nvPr/>
        </p:nvPicPr>
        <p:blipFill>
          <a:blip r:embed="rId29"/>
          <a:stretch/>
        </p:blipFill>
        <p:spPr>
          <a:xfrm>
            <a:off x="5050440" y="9799200"/>
            <a:ext cx="39240" cy="33120"/>
          </a:xfrm>
          <a:prstGeom prst="rect">
            <a:avLst/>
          </a:prstGeom>
          <a:ln w="0">
            <a:noFill/>
          </a:ln>
        </p:spPr>
      </p:pic>
      <p:pic>
        <p:nvPicPr>
          <p:cNvPr id="55" name="bg object 71" descr=""/>
          <p:cNvPicPr/>
          <p:nvPr/>
        </p:nvPicPr>
        <p:blipFill>
          <a:blip r:embed="rId30"/>
          <a:stretch/>
        </p:blipFill>
        <p:spPr>
          <a:xfrm>
            <a:off x="5044320" y="10021680"/>
            <a:ext cx="66600" cy="30240"/>
          </a:xfrm>
          <a:prstGeom prst="rect">
            <a:avLst/>
          </a:prstGeom>
          <a:ln w="0">
            <a:noFill/>
          </a:ln>
        </p:spPr>
      </p:pic>
      <p:sp>
        <p:nvSpPr>
          <p:cNvPr id="56" name="bg object 72"/>
          <p:cNvSpPr/>
          <p:nvPr/>
        </p:nvSpPr>
        <p:spPr>
          <a:xfrm>
            <a:off x="5190840" y="9842040"/>
            <a:ext cx="21240" cy="30240"/>
          </a:xfrm>
          <a:custGeom>
            <a:avLst/>
            <a:gdLst/>
            <a:ahLst/>
            <a:rect l="l" t="t" r="r" b="b"/>
            <a:pathLst>
              <a:path w="21589" h="30479">
                <a:moveTo>
                  <a:pt x="17271" y="0"/>
                </a:moveTo>
                <a:lnTo>
                  <a:pt x="9270" y="3975"/>
                </a:lnTo>
                <a:lnTo>
                  <a:pt x="4063" y="7950"/>
                </a:lnTo>
                <a:lnTo>
                  <a:pt x="634" y="11925"/>
                </a:lnTo>
                <a:lnTo>
                  <a:pt x="0" y="16560"/>
                </a:lnTo>
                <a:lnTo>
                  <a:pt x="2920" y="21209"/>
                </a:lnTo>
                <a:lnTo>
                  <a:pt x="6857" y="25184"/>
                </a:lnTo>
                <a:lnTo>
                  <a:pt x="13842" y="30480"/>
                </a:lnTo>
                <a:lnTo>
                  <a:pt x="19557" y="30480"/>
                </a:lnTo>
                <a:lnTo>
                  <a:pt x="21335" y="28486"/>
                </a:lnTo>
                <a:lnTo>
                  <a:pt x="20700" y="23190"/>
                </a:lnTo>
                <a:lnTo>
                  <a:pt x="18414" y="7289"/>
                </a:lnTo>
                <a:lnTo>
                  <a:pt x="17271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7" name="bg object 73" descr=""/>
          <p:cNvPicPr/>
          <p:nvPr/>
        </p:nvPicPr>
        <p:blipFill>
          <a:blip r:embed="rId31"/>
          <a:stretch/>
        </p:blipFill>
        <p:spPr>
          <a:xfrm>
            <a:off x="5282280" y="9811440"/>
            <a:ext cx="130680" cy="109440"/>
          </a:xfrm>
          <a:prstGeom prst="rect">
            <a:avLst/>
          </a:prstGeom>
          <a:ln w="0">
            <a:noFill/>
          </a:ln>
        </p:spPr>
      </p:pic>
      <p:sp>
        <p:nvSpPr>
          <p:cNvPr id="58" name="bg object 74"/>
          <p:cNvSpPr/>
          <p:nvPr/>
        </p:nvSpPr>
        <p:spPr>
          <a:xfrm>
            <a:off x="4870800" y="9799200"/>
            <a:ext cx="623880" cy="261360"/>
          </a:xfrm>
          <a:custGeom>
            <a:avLst/>
            <a:gdLst/>
            <a:ahLst/>
            <a:rect l="l" t="t" r="r" b="b"/>
            <a:pathLst>
              <a:path w="624204" h="261620">
                <a:moveTo>
                  <a:pt x="0" y="0"/>
                </a:moveTo>
                <a:lnTo>
                  <a:pt x="635" y="5740"/>
                </a:lnTo>
                <a:lnTo>
                  <a:pt x="3810" y="22326"/>
                </a:lnTo>
                <a:lnTo>
                  <a:pt x="4445" y="26784"/>
                </a:lnTo>
                <a:lnTo>
                  <a:pt x="17780" y="47828"/>
                </a:lnTo>
                <a:lnTo>
                  <a:pt x="20828" y="49110"/>
                </a:lnTo>
                <a:lnTo>
                  <a:pt x="24003" y="51028"/>
                </a:lnTo>
                <a:lnTo>
                  <a:pt x="34798" y="57403"/>
                </a:lnTo>
                <a:lnTo>
                  <a:pt x="39878" y="59308"/>
                </a:lnTo>
                <a:lnTo>
                  <a:pt x="44323" y="59308"/>
                </a:lnTo>
                <a:lnTo>
                  <a:pt x="77850" y="23596"/>
                </a:lnTo>
                <a:lnTo>
                  <a:pt x="83566" y="8293"/>
                </a:lnTo>
                <a:lnTo>
                  <a:pt x="82453" y="3822"/>
                </a:lnTo>
                <a:lnTo>
                  <a:pt x="51943" y="3822"/>
                </a:lnTo>
                <a:lnTo>
                  <a:pt x="36068" y="2552"/>
                </a:lnTo>
                <a:lnTo>
                  <a:pt x="19050" y="1917"/>
                </a:lnTo>
                <a:lnTo>
                  <a:pt x="0" y="0"/>
                </a:lnTo>
                <a:close/>
                <a:moveTo>
                  <a:pt x="82296" y="3187"/>
                </a:moveTo>
                <a:lnTo>
                  <a:pt x="75311" y="3822"/>
                </a:lnTo>
                <a:lnTo>
                  <a:pt x="82453" y="3822"/>
                </a:lnTo>
                <a:lnTo>
                  <a:pt x="82296" y="3187"/>
                </a:lnTo>
                <a:close/>
                <a:moveTo>
                  <a:pt x="439293" y="228320"/>
                </a:moveTo>
                <a:lnTo>
                  <a:pt x="431165" y="228320"/>
                </a:lnTo>
                <a:lnTo>
                  <a:pt x="428625" y="229603"/>
                </a:lnTo>
                <a:lnTo>
                  <a:pt x="421005" y="239801"/>
                </a:lnTo>
                <a:lnTo>
                  <a:pt x="414020" y="248729"/>
                </a:lnTo>
                <a:lnTo>
                  <a:pt x="422275" y="260210"/>
                </a:lnTo>
                <a:lnTo>
                  <a:pt x="425450" y="261492"/>
                </a:lnTo>
                <a:lnTo>
                  <a:pt x="439928" y="261492"/>
                </a:lnTo>
                <a:lnTo>
                  <a:pt x="446278" y="258305"/>
                </a:lnTo>
                <a:lnTo>
                  <a:pt x="444373" y="250647"/>
                </a:lnTo>
                <a:lnTo>
                  <a:pt x="439293" y="228320"/>
                </a:lnTo>
                <a:close/>
                <a:moveTo>
                  <a:pt x="624205" y="119900"/>
                </a:moveTo>
                <a:lnTo>
                  <a:pt x="615315" y="119900"/>
                </a:lnTo>
                <a:lnTo>
                  <a:pt x="600201" y="125006"/>
                </a:lnTo>
                <a:lnTo>
                  <a:pt x="594487" y="127558"/>
                </a:lnTo>
                <a:lnTo>
                  <a:pt x="600201" y="133934"/>
                </a:lnTo>
                <a:lnTo>
                  <a:pt x="603376" y="137756"/>
                </a:lnTo>
                <a:lnTo>
                  <a:pt x="607060" y="140309"/>
                </a:lnTo>
                <a:lnTo>
                  <a:pt x="612775" y="140309"/>
                </a:lnTo>
                <a:lnTo>
                  <a:pt x="614680" y="139039"/>
                </a:lnTo>
                <a:lnTo>
                  <a:pt x="619125" y="130746"/>
                </a:lnTo>
                <a:lnTo>
                  <a:pt x="624205" y="11990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59" name="bg object 75" descr=""/>
          <p:cNvPicPr/>
          <p:nvPr/>
        </p:nvPicPr>
        <p:blipFill>
          <a:blip r:embed="rId32"/>
          <a:stretch/>
        </p:blipFill>
        <p:spPr>
          <a:xfrm>
            <a:off x="4989600" y="9945720"/>
            <a:ext cx="72720" cy="75960"/>
          </a:xfrm>
          <a:prstGeom prst="rect">
            <a:avLst/>
          </a:prstGeom>
          <a:ln w="0">
            <a:noFill/>
          </a:ln>
        </p:spPr>
      </p:pic>
      <p:sp>
        <p:nvSpPr>
          <p:cNvPr id="60" name="bg object 76"/>
          <p:cNvSpPr/>
          <p:nvPr/>
        </p:nvSpPr>
        <p:spPr>
          <a:xfrm>
            <a:off x="5376600" y="10046160"/>
            <a:ext cx="66240" cy="63720"/>
          </a:xfrm>
          <a:custGeom>
            <a:avLst/>
            <a:gdLst/>
            <a:ahLst/>
            <a:rect l="l" t="t" r="r" b="b"/>
            <a:pathLst>
              <a:path w="66675" h="64134">
                <a:moveTo>
                  <a:pt x="22732" y="2565"/>
                </a:moveTo>
                <a:lnTo>
                  <a:pt x="20827" y="2565"/>
                </a:lnTo>
                <a:lnTo>
                  <a:pt x="16890" y="3835"/>
                </a:lnTo>
                <a:lnTo>
                  <a:pt x="635" y="45440"/>
                </a:lnTo>
                <a:lnTo>
                  <a:pt x="0" y="56324"/>
                </a:lnTo>
                <a:lnTo>
                  <a:pt x="2666" y="62090"/>
                </a:lnTo>
                <a:lnTo>
                  <a:pt x="6476" y="64007"/>
                </a:lnTo>
                <a:lnTo>
                  <a:pt x="11049" y="64007"/>
                </a:lnTo>
                <a:lnTo>
                  <a:pt x="16255" y="60807"/>
                </a:lnTo>
                <a:lnTo>
                  <a:pt x="21462" y="56972"/>
                </a:lnTo>
                <a:lnTo>
                  <a:pt x="27939" y="51841"/>
                </a:lnTo>
                <a:lnTo>
                  <a:pt x="31241" y="48005"/>
                </a:lnTo>
                <a:lnTo>
                  <a:pt x="35178" y="45440"/>
                </a:lnTo>
                <a:lnTo>
                  <a:pt x="43561" y="33286"/>
                </a:lnTo>
                <a:lnTo>
                  <a:pt x="50800" y="22402"/>
                </a:lnTo>
                <a:lnTo>
                  <a:pt x="57912" y="12166"/>
                </a:lnTo>
                <a:lnTo>
                  <a:pt x="63118" y="5118"/>
                </a:lnTo>
                <a:lnTo>
                  <a:pt x="34543" y="5118"/>
                </a:lnTo>
                <a:lnTo>
                  <a:pt x="27939" y="3835"/>
                </a:lnTo>
                <a:lnTo>
                  <a:pt x="22732" y="2565"/>
                </a:lnTo>
                <a:close/>
                <a:moveTo>
                  <a:pt x="65786" y="0"/>
                </a:moveTo>
                <a:lnTo>
                  <a:pt x="61849" y="634"/>
                </a:lnTo>
                <a:lnTo>
                  <a:pt x="57912" y="1917"/>
                </a:lnTo>
                <a:lnTo>
                  <a:pt x="53339" y="3200"/>
                </a:lnTo>
                <a:lnTo>
                  <a:pt x="47498" y="4483"/>
                </a:lnTo>
                <a:lnTo>
                  <a:pt x="42925" y="5118"/>
                </a:lnTo>
                <a:lnTo>
                  <a:pt x="63118" y="5118"/>
                </a:lnTo>
                <a:lnTo>
                  <a:pt x="66420" y="634"/>
                </a:lnTo>
                <a:lnTo>
                  <a:pt x="65786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bg object 77"/>
          <p:cNvSpPr/>
          <p:nvPr/>
        </p:nvSpPr>
        <p:spPr>
          <a:xfrm>
            <a:off x="5440680" y="10046160"/>
            <a:ext cx="1440" cy="2880"/>
          </a:xfrm>
          <a:custGeom>
            <a:avLst/>
            <a:gdLst/>
            <a:ahLst/>
            <a:rect l="l" t="t" r="r" b="b"/>
            <a:pathLst>
              <a:path w="1904" h="3175">
                <a:moveTo>
                  <a:pt x="1524" y="0"/>
                </a:moveTo>
                <a:lnTo>
                  <a:pt x="0" y="0"/>
                </a:lnTo>
                <a:lnTo>
                  <a:pt x="1524" y="3047"/>
                </a:lnTo>
                <a:lnTo>
                  <a:pt x="1524" y="0"/>
                </a:lnTo>
                <a:close/>
              </a:path>
            </a:pathLst>
          </a:custGeom>
          <a:solidFill>
            <a:srgbClr val="fab93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bg object 78"/>
          <p:cNvSpPr/>
          <p:nvPr/>
        </p:nvSpPr>
        <p:spPr>
          <a:xfrm>
            <a:off x="2456640" y="9646920"/>
            <a:ext cx="767520" cy="554760"/>
          </a:xfrm>
          <a:custGeom>
            <a:avLst/>
            <a:gdLst/>
            <a:ahLst/>
            <a:rect l="l" t="t" r="r" b="b"/>
            <a:pathLst>
              <a:path w="767714" h="554990">
                <a:moveTo>
                  <a:pt x="633730" y="0"/>
                </a:moveTo>
                <a:lnTo>
                  <a:pt x="560451" y="1269"/>
                </a:lnTo>
                <a:lnTo>
                  <a:pt x="505079" y="3809"/>
                </a:lnTo>
                <a:lnTo>
                  <a:pt x="454787" y="8254"/>
                </a:lnTo>
                <a:lnTo>
                  <a:pt x="407669" y="15887"/>
                </a:lnTo>
                <a:lnTo>
                  <a:pt x="360425" y="26047"/>
                </a:lnTo>
                <a:lnTo>
                  <a:pt x="312674" y="41300"/>
                </a:lnTo>
                <a:lnTo>
                  <a:pt x="261112" y="60363"/>
                </a:lnTo>
                <a:lnTo>
                  <a:pt x="203835" y="85153"/>
                </a:lnTo>
                <a:lnTo>
                  <a:pt x="136906" y="115011"/>
                </a:lnTo>
                <a:lnTo>
                  <a:pt x="84074" y="139166"/>
                </a:lnTo>
                <a:lnTo>
                  <a:pt x="43942" y="158864"/>
                </a:lnTo>
                <a:lnTo>
                  <a:pt x="1905" y="187451"/>
                </a:lnTo>
                <a:lnTo>
                  <a:pt x="0" y="198259"/>
                </a:lnTo>
                <a:lnTo>
                  <a:pt x="10160" y="207784"/>
                </a:lnTo>
                <a:lnTo>
                  <a:pt x="32512" y="216687"/>
                </a:lnTo>
                <a:lnTo>
                  <a:pt x="66929" y="226847"/>
                </a:lnTo>
                <a:lnTo>
                  <a:pt x="113411" y="238290"/>
                </a:lnTo>
                <a:lnTo>
                  <a:pt x="171957" y="252272"/>
                </a:lnTo>
                <a:lnTo>
                  <a:pt x="222885" y="265607"/>
                </a:lnTo>
                <a:lnTo>
                  <a:pt x="269367" y="279590"/>
                </a:lnTo>
                <a:lnTo>
                  <a:pt x="312674" y="295478"/>
                </a:lnTo>
                <a:lnTo>
                  <a:pt x="354075" y="314540"/>
                </a:lnTo>
                <a:lnTo>
                  <a:pt x="395478" y="336778"/>
                </a:lnTo>
                <a:lnTo>
                  <a:pt x="438150" y="362838"/>
                </a:lnTo>
                <a:lnTo>
                  <a:pt x="482726" y="394601"/>
                </a:lnTo>
                <a:lnTo>
                  <a:pt x="530479" y="432092"/>
                </a:lnTo>
                <a:lnTo>
                  <a:pt x="587248" y="478485"/>
                </a:lnTo>
                <a:lnTo>
                  <a:pt x="629919" y="514070"/>
                </a:lnTo>
                <a:lnTo>
                  <a:pt x="660400" y="538848"/>
                </a:lnTo>
                <a:lnTo>
                  <a:pt x="680847" y="552830"/>
                </a:lnTo>
                <a:lnTo>
                  <a:pt x="694182" y="554735"/>
                </a:lnTo>
                <a:lnTo>
                  <a:pt x="702437" y="545198"/>
                </a:lnTo>
                <a:lnTo>
                  <a:pt x="707009" y="524230"/>
                </a:lnTo>
                <a:lnTo>
                  <a:pt x="716534" y="446074"/>
                </a:lnTo>
                <a:lnTo>
                  <a:pt x="752220" y="181101"/>
                </a:lnTo>
                <a:lnTo>
                  <a:pt x="765556" y="95948"/>
                </a:lnTo>
                <a:lnTo>
                  <a:pt x="767461" y="64820"/>
                </a:lnTo>
                <a:lnTo>
                  <a:pt x="763016" y="40665"/>
                </a:lnTo>
                <a:lnTo>
                  <a:pt x="750316" y="22872"/>
                </a:lnTo>
                <a:lnTo>
                  <a:pt x="726059" y="10807"/>
                </a:lnTo>
                <a:lnTo>
                  <a:pt x="687832" y="3174"/>
                </a:lnTo>
                <a:lnTo>
                  <a:pt x="633730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bg object 79"/>
          <p:cNvSpPr/>
          <p:nvPr/>
        </p:nvSpPr>
        <p:spPr>
          <a:xfrm>
            <a:off x="2505240" y="9665280"/>
            <a:ext cx="686160" cy="508320"/>
          </a:xfrm>
          <a:custGeom>
            <a:avLst/>
            <a:gdLst/>
            <a:ahLst/>
            <a:rect l="l" t="t" r="r" b="b"/>
            <a:pathLst>
              <a:path w="686435" h="508634">
                <a:moveTo>
                  <a:pt x="510031" y="0"/>
                </a:moveTo>
                <a:lnTo>
                  <a:pt x="457327" y="2552"/>
                </a:lnTo>
                <a:lnTo>
                  <a:pt x="409702" y="6388"/>
                </a:lnTo>
                <a:lnTo>
                  <a:pt x="364617" y="13411"/>
                </a:lnTo>
                <a:lnTo>
                  <a:pt x="320167" y="22987"/>
                </a:lnTo>
                <a:lnTo>
                  <a:pt x="274447" y="36398"/>
                </a:lnTo>
                <a:lnTo>
                  <a:pt x="224917" y="54292"/>
                </a:lnTo>
                <a:lnTo>
                  <a:pt x="170306" y="76644"/>
                </a:lnTo>
                <a:lnTo>
                  <a:pt x="118110" y="100914"/>
                </a:lnTo>
                <a:lnTo>
                  <a:pt x="70485" y="127088"/>
                </a:lnTo>
                <a:lnTo>
                  <a:pt x="30480" y="152641"/>
                </a:lnTo>
                <a:lnTo>
                  <a:pt x="0" y="190957"/>
                </a:lnTo>
                <a:lnTo>
                  <a:pt x="23495" y="194792"/>
                </a:lnTo>
                <a:lnTo>
                  <a:pt x="58420" y="199897"/>
                </a:lnTo>
                <a:lnTo>
                  <a:pt x="100330" y="206933"/>
                </a:lnTo>
                <a:lnTo>
                  <a:pt x="142240" y="216509"/>
                </a:lnTo>
                <a:lnTo>
                  <a:pt x="191262" y="229920"/>
                </a:lnTo>
                <a:lnTo>
                  <a:pt x="235712" y="244601"/>
                </a:lnTo>
                <a:lnTo>
                  <a:pt x="276987" y="260578"/>
                </a:lnTo>
                <a:lnTo>
                  <a:pt x="316992" y="279095"/>
                </a:lnTo>
                <a:lnTo>
                  <a:pt x="355727" y="300812"/>
                </a:lnTo>
                <a:lnTo>
                  <a:pt x="395731" y="326351"/>
                </a:lnTo>
                <a:lnTo>
                  <a:pt x="438277" y="357009"/>
                </a:lnTo>
                <a:lnTo>
                  <a:pt x="483997" y="392772"/>
                </a:lnTo>
                <a:lnTo>
                  <a:pt x="529844" y="432371"/>
                </a:lnTo>
                <a:lnTo>
                  <a:pt x="568579" y="469417"/>
                </a:lnTo>
                <a:lnTo>
                  <a:pt x="598424" y="496887"/>
                </a:lnTo>
                <a:lnTo>
                  <a:pt x="615569" y="508380"/>
                </a:lnTo>
                <a:lnTo>
                  <a:pt x="623189" y="502627"/>
                </a:lnTo>
                <a:lnTo>
                  <a:pt x="628904" y="486663"/>
                </a:lnTo>
                <a:lnTo>
                  <a:pt x="632714" y="464946"/>
                </a:lnTo>
                <a:lnTo>
                  <a:pt x="684149" y="81114"/>
                </a:lnTo>
                <a:lnTo>
                  <a:pt x="686054" y="60667"/>
                </a:lnTo>
                <a:lnTo>
                  <a:pt x="680339" y="29375"/>
                </a:lnTo>
                <a:lnTo>
                  <a:pt x="625094" y="7023"/>
                </a:lnTo>
                <a:lnTo>
                  <a:pt x="574294" y="1282"/>
                </a:lnTo>
                <a:lnTo>
                  <a:pt x="510031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64" name="bg object 80" descr=""/>
          <p:cNvPicPr/>
          <p:nvPr/>
        </p:nvPicPr>
        <p:blipFill>
          <a:blip r:embed="rId33"/>
          <a:stretch/>
        </p:blipFill>
        <p:spPr>
          <a:xfrm>
            <a:off x="2599920" y="9796320"/>
            <a:ext cx="54360" cy="33120"/>
          </a:xfrm>
          <a:prstGeom prst="rect">
            <a:avLst/>
          </a:prstGeom>
          <a:ln w="0">
            <a:noFill/>
          </a:ln>
        </p:spPr>
      </p:pic>
      <p:pic>
        <p:nvPicPr>
          <p:cNvPr id="65" name="bg object 81" descr=""/>
          <p:cNvPicPr/>
          <p:nvPr/>
        </p:nvPicPr>
        <p:blipFill>
          <a:blip r:embed="rId34"/>
          <a:stretch/>
        </p:blipFill>
        <p:spPr>
          <a:xfrm>
            <a:off x="2590920" y="9750600"/>
            <a:ext cx="96480" cy="133200"/>
          </a:xfrm>
          <a:prstGeom prst="rect">
            <a:avLst/>
          </a:prstGeom>
          <a:ln w="0">
            <a:noFill/>
          </a:ln>
        </p:spPr>
      </p:pic>
      <p:sp>
        <p:nvSpPr>
          <p:cNvPr id="66" name="bg object 82"/>
          <p:cNvSpPr/>
          <p:nvPr/>
        </p:nvSpPr>
        <p:spPr>
          <a:xfrm>
            <a:off x="3404520" y="9360360"/>
            <a:ext cx="727920" cy="691200"/>
          </a:xfrm>
          <a:custGeom>
            <a:avLst/>
            <a:gdLst/>
            <a:ahLst/>
            <a:rect l="l" t="t" r="r" b="b"/>
            <a:pathLst>
              <a:path w="728345" h="691515">
                <a:moveTo>
                  <a:pt x="440817" y="0"/>
                </a:moveTo>
                <a:lnTo>
                  <a:pt x="393192" y="634"/>
                </a:lnTo>
                <a:lnTo>
                  <a:pt x="346710" y="3809"/>
                </a:lnTo>
                <a:lnTo>
                  <a:pt x="299085" y="7619"/>
                </a:lnTo>
                <a:lnTo>
                  <a:pt x="247650" y="10794"/>
                </a:lnTo>
                <a:lnTo>
                  <a:pt x="190500" y="12700"/>
                </a:lnTo>
                <a:lnTo>
                  <a:pt x="72389" y="13969"/>
                </a:lnTo>
                <a:lnTo>
                  <a:pt x="15875" y="29209"/>
                </a:lnTo>
                <a:lnTo>
                  <a:pt x="0" y="79984"/>
                </a:lnTo>
                <a:lnTo>
                  <a:pt x="1270" y="125044"/>
                </a:lnTo>
                <a:lnTo>
                  <a:pt x="24764" y="566216"/>
                </a:lnTo>
                <a:lnTo>
                  <a:pt x="30480" y="641108"/>
                </a:lnTo>
                <a:lnTo>
                  <a:pt x="60960" y="691260"/>
                </a:lnTo>
                <a:lnTo>
                  <a:pt x="81280" y="688721"/>
                </a:lnTo>
                <a:lnTo>
                  <a:pt x="145414" y="651268"/>
                </a:lnTo>
                <a:lnTo>
                  <a:pt x="190500" y="615086"/>
                </a:lnTo>
                <a:lnTo>
                  <a:pt x="247014" y="566216"/>
                </a:lnTo>
                <a:lnTo>
                  <a:pt x="285750" y="530669"/>
                </a:lnTo>
                <a:lnTo>
                  <a:pt x="321310" y="497027"/>
                </a:lnTo>
                <a:lnTo>
                  <a:pt x="354330" y="464654"/>
                </a:lnTo>
                <a:lnTo>
                  <a:pt x="385572" y="432904"/>
                </a:lnTo>
                <a:lnTo>
                  <a:pt x="480822" y="334517"/>
                </a:lnTo>
                <a:lnTo>
                  <a:pt x="555117" y="260248"/>
                </a:lnTo>
                <a:lnTo>
                  <a:pt x="612901" y="204393"/>
                </a:lnTo>
                <a:lnTo>
                  <a:pt x="658622" y="158686"/>
                </a:lnTo>
                <a:lnTo>
                  <a:pt x="693547" y="121869"/>
                </a:lnTo>
                <a:lnTo>
                  <a:pt x="727837" y="71094"/>
                </a:lnTo>
                <a:lnTo>
                  <a:pt x="715772" y="41275"/>
                </a:lnTo>
                <a:lnTo>
                  <a:pt x="656717" y="22859"/>
                </a:lnTo>
                <a:lnTo>
                  <a:pt x="609726" y="15875"/>
                </a:lnTo>
                <a:lnTo>
                  <a:pt x="550672" y="7619"/>
                </a:lnTo>
                <a:lnTo>
                  <a:pt x="492251" y="1904"/>
                </a:lnTo>
                <a:lnTo>
                  <a:pt x="440817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bg object 83"/>
          <p:cNvSpPr/>
          <p:nvPr/>
        </p:nvSpPr>
        <p:spPr>
          <a:xfrm>
            <a:off x="3438000" y="9387720"/>
            <a:ext cx="664560" cy="618120"/>
          </a:xfrm>
          <a:custGeom>
            <a:avLst/>
            <a:gdLst/>
            <a:ahLst/>
            <a:rect l="l" t="t" r="r" b="b"/>
            <a:pathLst>
              <a:path w="664845" h="618490">
                <a:moveTo>
                  <a:pt x="397890" y="0"/>
                </a:moveTo>
                <a:lnTo>
                  <a:pt x="352170" y="635"/>
                </a:lnTo>
                <a:lnTo>
                  <a:pt x="307847" y="3175"/>
                </a:lnTo>
                <a:lnTo>
                  <a:pt x="262763" y="6350"/>
                </a:lnTo>
                <a:lnTo>
                  <a:pt x="213867" y="8890"/>
                </a:lnTo>
                <a:lnTo>
                  <a:pt x="158622" y="10160"/>
                </a:lnTo>
                <a:lnTo>
                  <a:pt x="142747" y="10160"/>
                </a:lnTo>
                <a:lnTo>
                  <a:pt x="66675" y="6985"/>
                </a:lnTo>
                <a:lnTo>
                  <a:pt x="41275" y="6985"/>
                </a:lnTo>
                <a:lnTo>
                  <a:pt x="21589" y="8890"/>
                </a:lnTo>
                <a:lnTo>
                  <a:pt x="9525" y="13335"/>
                </a:lnTo>
                <a:lnTo>
                  <a:pt x="2539" y="27940"/>
                </a:lnTo>
                <a:lnTo>
                  <a:pt x="0" y="52031"/>
                </a:lnTo>
                <a:lnTo>
                  <a:pt x="0" y="80594"/>
                </a:lnTo>
                <a:lnTo>
                  <a:pt x="26034" y="561632"/>
                </a:lnTo>
                <a:lnTo>
                  <a:pt x="41275" y="618109"/>
                </a:lnTo>
                <a:lnTo>
                  <a:pt x="62864" y="615569"/>
                </a:lnTo>
                <a:lnTo>
                  <a:pt x="100964" y="596531"/>
                </a:lnTo>
                <a:lnTo>
                  <a:pt x="151002" y="560997"/>
                </a:lnTo>
                <a:lnTo>
                  <a:pt x="211327" y="511492"/>
                </a:lnTo>
                <a:lnTo>
                  <a:pt x="253237" y="472782"/>
                </a:lnTo>
                <a:lnTo>
                  <a:pt x="290702" y="436613"/>
                </a:lnTo>
                <a:lnTo>
                  <a:pt x="358520" y="367436"/>
                </a:lnTo>
                <a:lnTo>
                  <a:pt x="425830" y="296367"/>
                </a:lnTo>
                <a:lnTo>
                  <a:pt x="463295" y="257644"/>
                </a:lnTo>
                <a:lnTo>
                  <a:pt x="517270" y="204343"/>
                </a:lnTo>
                <a:lnTo>
                  <a:pt x="550290" y="172618"/>
                </a:lnTo>
                <a:lnTo>
                  <a:pt x="592708" y="133896"/>
                </a:lnTo>
                <a:lnTo>
                  <a:pt x="629538" y="101536"/>
                </a:lnTo>
                <a:lnTo>
                  <a:pt x="655573" y="77419"/>
                </a:lnTo>
                <a:lnTo>
                  <a:pt x="626998" y="36169"/>
                </a:lnTo>
                <a:lnTo>
                  <a:pt x="588898" y="22860"/>
                </a:lnTo>
                <a:lnTo>
                  <a:pt x="545210" y="12700"/>
                </a:lnTo>
                <a:lnTo>
                  <a:pt x="502665" y="6350"/>
                </a:lnTo>
                <a:lnTo>
                  <a:pt x="446785" y="1270"/>
                </a:lnTo>
                <a:lnTo>
                  <a:pt x="397890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bg object 84"/>
          <p:cNvSpPr/>
          <p:nvPr/>
        </p:nvSpPr>
        <p:spPr>
          <a:xfrm>
            <a:off x="3511440" y="9403200"/>
            <a:ext cx="54360" cy="45360"/>
          </a:xfrm>
          <a:custGeom>
            <a:avLst/>
            <a:gdLst/>
            <a:ahLst/>
            <a:rect l="l" t="t" r="r" b="b"/>
            <a:pathLst>
              <a:path w="54610" h="45720">
                <a:moveTo>
                  <a:pt x="14224" y="0"/>
                </a:moveTo>
                <a:lnTo>
                  <a:pt x="9270" y="0"/>
                </a:lnTo>
                <a:lnTo>
                  <a:pt x="6730" y="12064"/>
                </a:lnTo>
                <a:lnTo>
                  <a:pt x="2412" y="34924"/>
                </a:lnTo>
                <a:lnTo>
                  <a:pt x="0" y="45719"/>
                </a:lnTo>
                <a:lnTo>
                  <a:pt x="23367" y="43814"/>
                </a:lnTo>
                <a:lnTo>
                  <a:pt x="46862" y="43179"/>
                </a:lnTo>
                <a:lnTo>
                  <a:pt x="52450" y="36194"/>
                </a:lnTo>
                <a:lnTo>
                  <a:pt x="54228" y="29844"/>
                </a:lnTo>
                <a:lnTo>
                  <a:pt x="48132" y="9524"/>
                </a:lnTo>
                <a:lnTo>
                  <a:pt x="43814" y="3809"/>
                </a:lnTo>
                <a:lnTo>
                  <a:pt x="35178" y="1269"/>
                </a:lnTo>
                <a:lnTo>
                  <a:pt x="14224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bg object 85"/>
          <p:cNvSpPr/>
          <p:nvPr/>
        </p:nvSpPr>
        <p:spPr>
          <a:xfrm>
            <a:off x="3639240" y="9448920"/>
            <a:ext cx="801720" cy="706320"/>
          </a:xfrm>
          <a:custGeom>
            <a:avLst/>
            <a:gdLst/>
            <a:ahLst/>
            <a:rect l="l" t="t" r="r" b="b"/>
            <a:pathLst>
              <a:path w="802004" h="706754">
                <a:moveTo>
                  <a:pt x="268477" y="0"/>
                </a:moveTo>
                <a:lnTo>
                  <a:pt x="222250" y="19672"/>
                </a:lnTo>
                <a:lnTo>
                  <a:pt x="178562" y="85064"/>
                </a:lnTo>
                <a:lnTo>
                  <a:pt x="156972" y="134569"/>
                </a:lnTo>
                <a:lnTo>
                  <a:pt x="136143" y="179006"/>
                </a:lnTo>
                <a:lnTo>
                  <a:pt x="116459" y="224078"/>
                </a:lnTo>
                <a:lnTo>
                  <a:pt x="98171" y="270408"/>
                </a:lnTo>
                <a:lnTo>
                  <a:pt x="81025" y="316750"/>
                </a:lnTo>
                <a:lnTo>
                  <a:pt x="65277" y="363092"/>
                </a:lnTo>
                <a:lnTo>
                  <a:pt x="51308" y="410692"/>
                </a:lnTo>
                <a:lnTo>
                  <a:pt x="38608" y="458304"/>
                </a:lnTo>
                <a:lnTo>
                  <a:pt x="27812" y="506552"/>
                </a:lnTo>
                <a:lnTo>
                  <a:pt x="14604" y="567486"/>
                </a:lnTo>
                <a:lnTo>
                  <a:pt x="5079" y="616369"/>
                </a:lnTo>
                <a:lnTo>
                  <a:pt x="0" y="653808"/>
                </a:lnTo>
                <a:lnTo>
                  <a:pt x="1270" y="680478"/>
                </a:lnTo>
                <a:lnTo>
                  <a:pt x="10160" y="697610"/>
                </a:lnTo>
                <a:lnTo>
                  <a:pt x="26542" y="705865"/>
                </a:lnTo>
                <a:lnTo>
                  <a:pt x="53212" y="706500"/>
                </a:lnTo>
                <a:lnTo>
                  <a:pt x="91186" y="700150"/>
                </a:lnTo>
                <a:lnTo>
                  <a:pt x="140588" y="687463"/>
                </a:lnTo>
                <a:lnTo>
                  <a:pt x="203200" y="669683"/>
                </a:lnTo>
                <a:lnTo>
                  <a:pt x="260858" y="653808"/>
                </a:lnTo>
                <a:lnTo>
                  <a:pt x="312800" y="640486"/>
                </a:lnTo>
                <a:lnTo>
                  <a:pt x="360934" y="629691"/>
                </a:lnTo>
                <a:lnTo>
                  <a:pt x="406526" y="621436"/>
                </a:lnTo>
                <a:lnTo>
                  <a:pt x="452754" y="614464"/>
                </a:lnTo>
                <a:lnTo>
                  <a:pt x="499617" y="608749"/>
                </a:lnTo>
                <a:lnTo>
                  <a:pt x="550290" y="603034"/>
                </a:lnTo>
                <a:lnTo>
                  <a:pt x="605916" y="597954"/>
                </a:lnTo>
                <a:lnTo>
                  <a:pt x="669925" y="593509"/>
                </a:lnTo>
                <a:lnTo>
                  <a:pt x="720598" y="589699"/>
                </a:lnTo>
                <a:lnTo>
                  <a:pt x="758571" y="585889"/>
                </a:lnTo>
                <a:lnTo>
                  <a:pt x="784478" y="581456"/>
                </a:lnTo>
                <a:lnTo>
                  <a:pt x="799084" y="574471"/>
                </a:lnTo>
                <a:lnTo>
                  <a:pt x="801624" y="564311"/>
                </a:lnTo>
                <a:lnTo>
                  <a:pt x="793368" y="549071"/>
                </a:lnTo>
                <a:lnTo>
                  <a:pt x="775080" y="528764"/>
                </a:lnTo>
                <a:lnTo>
                  <a:pt x="745871" y="500837"/>
                </a:lnTo>
                <a:lnTo>
                  <a:pt x="706627" y="465289"/>
                </a:lnTo>
                <a:lnTo>
                  <a:pt x="616712" y="380860"/>
                </a:lnTo>
                <a:lnTo>
                  <a:pt x="580009" y="344677"/>
                </a:lnTo>
                <a:lnTo>
                  <a:pt x="546480" y="309765"/>
                </a:lnTo>
                <a:lnTo>
                  <a:pt x="514730" y="274853"/>
                </a:lnTo>
                <a:lnTo>
                  <a:pt x="482473" y="236766"/>
                </a:lnTo>
                <a:lnTo>
                  <a:pt x="448945" y="194868"/>
                </a:lnTo>
                <a:lnTo>
                  <a:pt x="412241" y="145999"/>
                </a:lnTo>
                <a:lnTo>
                  <a:pt x="378587" y="94576"/>
                </a:lnTo>
                <a:lnTo>
                  <a:pt x="348234" y="53949"/>
                </a:lnTo>
                <a:lnTo>
                  <a:pt x="319786" y="24752"/>
                </a:lnTo>
                <a:lnTo>
                  <a:pt x="293115" y="6984"/>
                </a:lnTo>
                <a:lnTo>
                  <a:pt x="268477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bg object 86"/>
          <p:cNvSpPr/>
          <p:nvPr/>
        </p:nvSpPr>
        <p:spPr>
          <a:xfrm>
            <a:off x="3678840" y="9466920"/>
            <a:ext cx="731160" cy="660600"/>
          </a:xfrm>
          <a:custGeom>
            <a:avLst/>
            <a:gdLst/>
            <a:ahLst/>
            <a:rect l="l" t="t" r="r" b="b"/>
            <a:pathLst>
              <a:path w="731520" h="661034">
                <a:moveTo>
                  <a:pt x="232663" y="0"/>
                </a:moveTo>
                <a:lnTo>
                  <a:pt x="203962" y="27368"/>
                </a:lnTo>
                <a:lnTo>
                  <a:pt x="175387" y="77025"/>
                </a:lnTo>
                <a:lnTo>
                  <a:pt x="144906" y="138137"/>
                </a:lnTo>
                <a:lnTo>
                  <a:pt x="123316" y="186524"/>
                </a:lnTo>
                <a:lnTo>
                  <a:pt x="102997" y="235534"/>
                </a:lnTo>
                <a:lnTo>
                  <a:pt x="83947" y="285191"/>
                </a:lnTo>
                <a:lnTo>
                  <a:pt x="66039" y="335483"/>
                </a:lnTo>
                <a:lnTo>
                  <a:pt x="50164" y="385775"/>
                </a:lnTo>
                <a:lnTo>
                  <a:pt x="36194" y="436702"/>
                </a:lnTo>
                <a:lnTo>
                  <a:pt x="22860" y="488264"/>
                </a:lnTo>
                <a:lnTo>
                  <a:pt x="10160" y="547471"/>
                </a:lnTo>
                <a:lnTo>
                  <a:pt x="635" y="614311"/>
                </a:lnTo>
                <a:lnTo>
                  <a:pt x="0" y="642315"/>
                </a:lnTo>
                <a:lnTo>
                  <a:pt x="5079" y="657593"/>
                </a:lnTo>
                <a:lnTo>
                  <a:pt x="26035" y="660781"/>
                </a:lnTo>
                <a:lnTo>
                  <a:pt x="62864" y="653770"/>
                </a:lnTo>
                <a:lnTo>
                  <a:pt x="168401" y="625132"/>
                </a:lnTo>
                <a:lnTo>
                  <a:pt x="224409" y="610489"/>
                </a:lnTo>
                <a:lnTo>
                  <a:pt x="274574" y="599033"/>
                </a:lnTo>
                <a:lnTo>
                  <a:pt x="320293" y="589483"/>
                </a:lnTo>
                <a:lnTo>
                  <a:pt x="364743" y="581837"/>
                </a:lnTo>
                <a:lnTo>
                  <a:pt x="408686" y="575475"/>
                </a:lnTo>
                <a:lnTo>
                  <a:pt x="453771" y="569747"/>
                </a:lnTo>
                <a:lnTo>
                  <a:pt x="568198" y="559562"/>
                </a:lnTo>
                <a:lnTo>
                  <a:pt x="649477" y="553834"/>
                </a:lnTo>
                <a:lnTo>
                  <a:pt x="690244" y="550646"/>
                </a:lnTo>
                <a:lnTo>
                  <a:pt x="718819" y="546823"/>
                </a:lnTo>
                <a:lnTo>
                  <a:pt x="731519" y="541096"/>
                </a:lnTo>
                <a:lnTo>
                  <a:pt x="725169" y="529005"/>
                </a:lnTo>
                <a:lnTo>
                  <a:pt x="704214" y="507365"/>
                </a:lnTo>
                <a:lnTo>
                  <a:pt x="673100" y="478713"/>
                </a:lnTo>
                <a:lnTo>
                  <a:pt x="636777" y="446252"/>
                </a:lnTo>
                <a:lnTo>
                  <a:pt x="558673" y="373037"/>
                </a:lnTo>
                <a:lnTo>
                  <a:pt x="523748" y="338670"/>
                </a:lnTo>
                <a:lnTo>
                  <a:pt x="491236" y="305562"/>
                </a:lnTo>
                <a:lnTo>
                  <a:pt x="460121" y="272465"/>
                </a:lnTo>
                <a:lnTo>
                  <a:pt x="429005" y="236816"/>
                </a:lnTo>
                <a:lnTo>
                  <a:pt x="395986" y="196710"/>
                </a:lnTo>
                <a:lnTo>
                  <a:pt x="359663" y="150876"/>
                </a:lnTo>
                <a:lnTo>
                  <a:pt x="279653" y="43281"/>
                </a:lnTo>
                <a:lnTo>
                  <a:pt x="251713" y="10820"/>
                </a:lnTo>
                <a:lnTo>
                  <a:pt x="232663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bg object 87"/>
          <p:cNvSpPr/>
          <p:nvPr/>
        </p:nvSpPr>
        <p:spPr>
          <a:xfrm>
            <a:off x="4380120" y="9522000"/>
            <a:ext cx="748800" cy="767520"/>
          </a:xfrm>
          <a:custGeom>
            <a:avLst/>
            <a:gdLst/>
            <a:ahLst/>
            <a:rect l="l" t="t" r="r" b="b"/>
            <a:pathLst>
              <a:path w="749300" h="767715">
                <a:moveTo>
                  <a:pt x="312547" y="0"/>
                </a:moveTo>
                <a:lnTo>
                  <a:pt x="280670" y="40627"/>
                </a:lnTo>
                <a:lnTo>
                  <a:pt x="267335" y="78714"/>
                </a:lnTo>
                <a:lnTo>
                  <a:pt x="250189" y="128866"/>
                </a:lnTo>
                <a:lnTo>
                  <a:pt x="229108" y="191706"/>
                </a:lnTo>
                <a:lnTo>
                  <a:pt x="191643" y="293903"/>
                </a:lnTo>
                <a:lnTo>
                  <a:pt x="173736" y="338340"/>
                </a:lnTo>
                <a:lnTo>
                  <a:pt x="154686" y="382142"/>
                </a:lnTo>
                <a:lnTo>
                  <a:pt x="132969" y="427215"/>
                </a:lnTo>
                <a:lnTo>
                  <a:pt x="108203" y="474827"/>
                </a:lnTo>
                <a:lnTo>
                  <a:pt x="78866" y="528777"/>
                </a:lnTo>
                <a:lnTo>
                  <a:pt x="45212" y="579564"/>
                </a:lnTo>
                <a:lnTo>
                  <a:pt x="20320" y="624636"/>
                </a:lnTo>
                <a:lnTo>
                  <a:pt x="5714" y="662089"/>
                </a:lnTo>
                <a:lnTo>
                  <a:pt x="0" y="693826"/>
                </a:lnTo>
                <a:lnTo>
                  <a:pt x="3810" y="719848"/>
                </a:lnTo>
                <a:lnTo>
                  <a:pt x="17145" y="739533"/>
                </a:lnTo>
                <a:lnTo>
                  <a:pt x="40766" y="754125"/>
                </a:lnTo>
                <a:lnTo>
                  <a:pt x="74422" y="763015"/>
                </a:lnTo>
                <a:lnTo>
                  <a:pt x="118363" y="767460"/>
                </a:lnTo>
                <a:lnTo>
                  <a:pt x="172465" y="766190"/>
                </a:lnTo>
                <a:lnTo>
                  <a:pt x="222123" y="767460"/>
                </a:lnTo>
                <a:lnTo>
                  <a:pt x="271145" y="767460"/>
                </a:lnTo>
                <a:lnTo>
                  <a:pt x="320801" y="765555"/>
                </a:lnTo>
                <a:lnTo>
                  <a:pt x="370459" y="762380"/>
                </a:lnTo>
                <a:lnTo>
                  <a:pt x="419481" y="757300"/>
                </a:lnTo>
                <a:lnTo>
                  <a:pt x="468502" y="750950"/>
                </a:lnTo>
                <a:lnTo>
                  <a:pt x="517525" y="743343"/>
                </a:lnTo>
                <a:lnTo>
                  <a:pt x="565912" y="733818"/>
                </a:lnTo>
                <a:lnTo>
                  <a:pt x="627634" y="721118"/>
                </a:lnTo>
                <a:lnTo>
                  <a:pt x="712215" y="698906"/>
                </a:lnTo>
                <a:lnTo>
                  <a:pt x="748538" y="672236"/>
                </a:lnTo>
                <a:lnTo>
                  <a:pt x="749173" y="653199"/>
                </a:lnTo>
                <a:lnTo>
                  <a:pt x="738377" y="629081"/>
                </a:lnTo>
                <a:lnTo>
                  <a:pt x="717296" y="597331"/>
                </a:lnTo>
                <a:lnTo>
                  <a:pt x="685546" y="556704"/>
                </a:lnTo>
                <a:lnTo>
                  <a:pt x="643509" y="506564"/>
                </a:lnTo>
                <a:lnTo>
                  <a:pt x="605282" y="460222"/>
                </a:lnTo>
                <a:lnTo>
                  <a:pt x="572262" y="418325"/>
                </a:lnTo>
                <a:lnTo>
                  <a:pt x="542925" y="378332"/>
                </a:lnTo>
                <a:lnTo>
                  <a:pt x="516254" y="339610"/>
                </a:lnTo>
                <a:lnTo>
                  <a:pt x="490727" y="300888"/>
                </a:lnTo>
                <a:lnTo>
                  <a:pt x="465963" y="259626"/>
                </a:lnTo>
                <a:lnTo>
                  <a:pt x="440436" y="215823"/>
                </a:lnTo>
                <a:lnTo>
                  <a:pt x="413131" y="166954"/>
                </a:lnTo>
                <a:lnTo>
                  <a:pt x="382524" y="110451"/>
                </a:lnTo>
                <a:lnTo>
                  <a:pt x="358394" y="65379"/>
                </a:lnTo>
                <a:lnTo>
                  <a:pt x="339851" y="31737"/>
                </a:lnTo>
                <a:lnTo>
                  <a:pt x="324612" y="10159"/>
                </a:lnTo>
                <a:lnTo>
                  <a:pt x="312547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bg object 88"/>
          <p:cNvSpPr/>
          <p:nvPr/>
        </p:nvSpPr>
        <p:spPr>
          <a:xfrm>
            <a:off x="4401360" y="9552600"/>
            <a:ext cx="691200" cy="700560"/>
          </a:xfrm>
          <a:custGeom>
            <a:avLst/>
            <a:gdLst/>
            <a:ahLst/>
            <a:rect l="l" t="t" r="r" b="b"/>
            <a:pathLst>
              <a:path w="691514" h="701040">
                <a:moveTo>
                  <a:pt x="290067" y="0"/>
                </a:moveTo>
                <a:lnTo>
                  <a:pt x="281177" y="11455"/>
                </a:lnTo>
                <a:lnTo>
                  <a:pt x="270383" y="38836"/>
                </a:lnTo>
                <a:lnTo>
                  <a:pt x="256412" y="78955"/>
                </a:lnTo>
                <a:lnTo>
                  <a:pt x="233552" y="148996"/>
                </a:lnTo>
                <a:lnTo>
                  <a:pt x="206883" y="226669"/>
                </a:lnTo>
                <a:lnTo>
                  <a:pt x="189737" y="273151"/>
                </a:lnTo>
                <a:lnTo>
                  <a:pt x="173227" y="315823"/>
                </a:lnTo>
                <a:lnTo>
                  <a:pt x="155575" y="357847"/>
                </a:lnTo>
                <a:lnTo>
                  <a:pt x="135889" y="401142"/>
                </a:lnTo>
                <a:lnTo>
                  <a:pt x="113029" y="447624"/>
                </a:lnTo>
                <a:lnTo>
                  <a:pt x="85725" y="499198"/>
                </a:lnTo>
                <a:lnTo>
                  <a:pt x="20320" y="616356"/>
                </a:lnTo>
                <a:lnTo>
                  <a:pt x="1904" y="655192"/>
                </a:lnTo>
                <a:lnTo>
                  <a:pt x="0" y="677481"/>
                </a:lnTo>
                <a:lnTo>
                  <a:pt x="36195" y="692124"/>
                </a:lnTo>
                <a:lnTo>
                  <a:pt x="93345" y="698487"/>
                </a:lnTo>
                <a:lnTo>
                  <a:pt x="161289" y="701039"/>
                </a:lnTo>
                <a:lnTo>
                  <a:pt x="214502" y="701039"/>
                </a:lnTo>
                <a:lnTo>
                  <a:pt x="267208" y="700404"/>
                </a:lnTo>
                <a:lnTo>
                  <a:pt x="319913" y="697217"/>
                </a:lnTo>
                <a:lnTo>
                  <a:pt x="372617" y="692759"/>
                </a:lnTo>
                <a:lnTo>
                  <a:pt x="425323" y="687031"/>
                </a:lnTo>
                <a:lnTo>
                  <a:pt x="478027" y="679386"/>
                </a:lnTo>
                <a:lnTo>
                  <a:pt x="559180" y="664108"/>
                </a:lnTo>
                <a:lnTo>
                  <a:pt x="622046" y="649465"/>
                </a:lnTo>
                <a:lnTo>
                  <a:pt x="679196" y="628446"/>
                </a:lnTo>
                <a:lnTo>
                  <a:pt x="691261" y="617626"/>
                </a:lnTo>
                <a:lnTo>
                  <a:pt x="686180" y="597255"/>
                </a:lnTo>
                <a:lnTo>
                  <a:pt x="664590" y="566051"/>
                </a:lnTo>
                <a:lnTo>
                  <a:pt x="632205" y="526580"/>
                </a:lnTo>
                <a:lnTo>
                  <a:pt x="594740" y="481368"/>
                </a:lnTo>
                <a:lnTo>
                  <a:pt x="559180" y="436156"/>
                </a:lnTo>
                <a:lnTo>
                  <a:pt x="528065" y="394766"/>
                </a:lnTo>
                <a:lnTo>
                  <a:pt x="500888" y="356565"/>
                </a:lnTo>
                <a:lnTo>
                  <a:pt x="476123" y="318998"/>
                </a:lnTo>
                <a:lnTo>
                  <a:pt x="452627" y="281431"/>
                </a:lnTo>
                <a:lnTo>
                  <a:pt x="429133" y="242595"/>
                </a:lnTo>
                <a:lnTo>
                  <a:pt x="405002" y="199936"/>
                </a:lnTo>
                <a:lnTo>
                  <a:pt x="378967" y="152819"/>
                </a:lnTo>
                <a:lnTo>
                  <a:pt x="335152" y="70040"/>
                </a:lnTo>
                <a:lnTo>
                  <a:pt x="315467" y="34378"/>
                </a:lnTo>
                <a:lnTo>
                  <a:pt x="300227" y="9550"/>
                </a:lnTo>
                <a:lnTo>
                  <a:pt x="290067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3" name="bg object 89" descr=""/>
          <p:cNvPicPr/>
          <p:nvPr/>
        </p:nvPicPr>
        <p:blipFill>
          <a:blip r:embed="rId35"/>
          <a:stretch/>
        </p:blipFill>
        <p:spPr>
          <a:xfrm>
            <a:off x="4785480" y="9829800"/>
            <a:ext cx="33120" cy="36360"/>
          </a:xfrm>
          <a:prstGeom prst="rect">
            <a:avLst/>
          </a:prstGeom>
          <a:ln w="0">
            <a:noFill/>
          </a:ln>
        </p:spPr>
      </p:pic>
      <p:pic>
        <p:nvPicPr>
          <p:cNvPr id="74" name="bg object 90" descr=""/>
          <p:cNvPicPr/>
          <p:nvPr/>
        </p:nvPicPr>
        <p:blipFill>
          <a:blip r:embed="rId36"/>
          <a:stretch/>
        </p:blipFill>
        <p:spPr>
          <a:xfrm>
            <a:off x="4715280" y="10143720"/>
            <a:ext cx="78840" cy="93960"/>
          </a:xfrm>
          <a:prstGeom prst="rect">
            <a:avLst/>
          </a:prstGeom>
          <a:ln w="0">
            <a:noFill/>
          </a:ln>
        </p:spPr>
      </p:pic>
      <p:pic>
        <p:nvPicPr>
          <p:cNvPr id="75" name="bg object 91" descr=""/>
          <p:cNvPicPr/>
          <p:nvPr/>
        </p:nvPicPr>
        <p:blipFill>
          <a:blip r:embed="rId37"/>
          <a:stretch/>
        </p:blipFill>
        <p:spPr>
          <a:xfrm>
            <a:off x="4742640" y="9817560"/>
            <a:ext cx="127800" cy="209160"/>
          </a:xfrm>
          <a:prstGeom prst="rect">
            <a:avLst/>
          </a:prstGeom>
          <a:ln w="0">
            <a:noFill/>
          </a:ln>
        </p:spPr>
      </p:pic>
      <p:sp>
        <p:nvSpPr>
          <p:cNvPr id="76" name="bg object 92"/>
          <p:cNvSpPr/>
          <p:nvPr/>
        </p:nvSpPr>
        <p:spPr>
          <a:xfrm>
            <a:off x="4663440" y="9878400"/>
            <a:ext cx="57600" cy="215640"/>
          </a:xfrm>
          <a:custGeom>
            <a:avLst/>
            <a:gdLst/>
            <a:ahLst/>
            <a:rect l="l" t="t" r="r" b="b"/>
            <a:pathLst>
              <a:path w="57785" h="215900">
                <a:moveTo>
                  <a:pt x="46862" y="0"/>
                </a:moveTo>
                <a:lnTo>
                  <a:pt x="16637" y="26809"/>
                </a:lnTo>
                <a:lnTo>
                  <a:pt x="28321" y="28092"/>
                </a:lnTo>
                <a:lnTo>
                  <a:pt x="33274" y="35750"/>
                </a:lnTo>
                <a:lnTo>
                  <a:pt x="40005" y="35750"/>
                </a:lnTo>
                <a:lnTo>
                  <a:pt x="42545" y="32562"/>
                </a:lnTo>
                <a:lnTo>
                  <a:pt x="45593" y="24257"/>
                </a:lnTo>
                <a:lnTo>
                  <a:pt x="48006" y="16598"/>
                </a:lnTo>
                <a:lnTo>
                  <a:pt x="48640" y="10210"/>
                </a:lnTo>
                <a:lnTo>
                  <a:pt x="48640" y="4470"/>
                </a:lnTo>
                <a:lnTo>
                  <a:pt x="46862" y="0"/>
                </a:lnTo>
                <a:close/>
                <a:moveTo>
                  <a:pt x="31369" y="146824"/>
                </a:moveTo>
                <a:lnTo>
                  <a:pt x="26543" y="146824"/>
                </a:lnTo>
                <a:lnTo>
                  <a:pt x="22225" y="148742"/>
                </a:lnTo>
                <a:lnTo>
                  <a:pt x="17907" y="151295"/>
                </a:lnTo>
                <a:lnTo>
                  <a:pt x="5587" y="159588"/>
                </a:lnTo>
                <a:lnTo>
                  <a:pt x="0" y="169164"/>
                </a:lnTo>
                <a:lnTo>
                  <a:pt x="0" y="180657"/>
                </a:lnTo>
                <a:lnTo>
                  <a:pt x="28956" y="214490"/>
                </a:lnTo>
                <a:lnTo>
                  <a:pt x="40005" y="215773"/>
                </a:lnTo>
                <a:lnTo>
                  <a:pt x="42545" y="215773"/>
                </a:lnTo>
                <a:lnTo>
                  <a:pt x="38862" y="197891"/>
                </a:lnTo>
                <a:lnTo>
                  <a:pt x="40005" y="184492"/>
                </a:lnTo>
                <a:lnTo>
                  <a:pt x="46227" y="174269"/>
                </a:lnTo>
                <a:lnTo>
                  <a:pt x="57276" y="167259"/>
                </a:lnTo>
                <a:lnTo>
                  <a:pt x="49911" y="157683"/>
                </a:lnTo>
                <a:lnTo>
                  <a:pt x="43180" y="151295"/>
                </a:lnTo>
                <a:lnTo>
                  <a:pt x="36957" y="148107"/>
                </a:lnTo>
                <a:lnTo>
                  <a:pt x="31369" y="146824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bg object 93"/>
          <p:cNvSpPr/>
          <p:nvPr/>
        </p:nvSpPr>
        <p:spPr>
          <a:xfrm>
            <a:off x="3017520" y="9317880"/>
            <a:ext cx="618120" cy="767520"/>
          </a:xfrm>
          <a:custGeom>
            <a:avLst/>
            <a:gdLst/>
            <a:ahLst/>
            <a:rect l="l" t="t" r="r" b="b"/>
            <a:pathLst>
              <a:path w="618489" h="767715">
                <a:moveTo>
                  <a:pt x="163575" y="0"/>
                </a:moveTo>
                <a:lnTo>
                  <a:pt x="121538" y="23495"/>
                </a:lnTo>
                <a:lnTo>
                  <a:pt x="101218" y="56007"/>
                </a:lnTo>
                <a:lnTo>
                  <a:pt x="78359" y="105549"/>
                </a:lnTo>
                <a:lnTo>
                  <a:pt x="52831" y="174218"/>
                </a:lnTo>
                <a:lnTo>
                  <a:pt x="35052" y="226352"/>
                </a:lnTo>
                <a:lnTo>
                  <a:pt x="20955" y="275323"/>
                </a:lnTo>
                <a:lnTo>
                  <a:pt x="10794" y="321729"/>
                </a:lnTo>
                <a:lnTo>
                  <a:pt x="3810" y="369417"/>
                </a:lnTo>
                <a:lnTo>
                  <a:pt x="635" y="419658"/>
                </a:lnTo>
                <a:lnTo>
                  <a:pt x="0" y="474332"/>
                </a:lnTo>
                <a:lnTo>
                  <a:pt x="1905" y="536651"/>
                </a:lnTo>
                <a:lnTo>
                  <a:pt x="5715" y="609765"/>
                </a:lnTo>
                <a:lnTo>
                  <a:pt x="9525" y="667626"/>
                </a:lnTo>
                <a:lnTo>
                  <a:pt x="13335" y="712139"/>
                </a:lnTo>
                <a:lnTo>
                  <a:pt x="33781" y="767461"/>
                </a:lnTo>
                <a:lnTo>
                  <a:pt x="46481" y="761098"/>
                </a:lnTo>
                <a:lnTo>
                  <a:pt x="63627" y="743927"/>
                </a:lnTo>
                <a:lnTo>
                  <a:pt x="85343" y="715314"/>
                </a:lnTo>
                <a:lnTo>
                  <a:pt x="146431" y="626935"/>
                </a:lnTo>
                <a:lnTo>
                  <a:pt x="177546" y="584339"/>
                </a:lnTo>
                <a:lnTo>
                  <a:pt x="207518" y="546188"/>
                </a:lnTo>
                <a:lnTo>
                  <a:pt x="238125" y="511213"/>
                </a:lnTo>
                <a:lnTo>
                  <a:pt x="270509" y="479425"/>
                </a:lnTo>
                <a:lnTo>
                  <a:pt x="306196" y="448906"/>
                </a:lnTo>
                <a:lnTo>
                  <a:pt x="346329" y="419658"/>
                </a:lnTo>
                <a:lnTo>
                  <a:pt x="392176" y="389128"/>
                </a:lnTo>
                <a:lnTo>
                  <a:pt x="444372" y="357974"/>
                </a:lnTo>
                <a:lnTo>
                  <a:pt x="508000" y="322364"/>
                </a:lnTo>
                <a:lnTo>
                  <a:pt x="557021" y="295668"/>
                </a:lnTo>
                <a:lnTo>
                  <a:pt x="591312" y="275958"/>
                </a:lnTo>
                <a:lnTo>
                  <a:pt x="611124" y="261962"/>
                </a:lnTo>
                <a:lnTo>
                  <a:pt x="618108" y="250520"/>
                </a:lnTo>
                <a:lnTo>
                  <a:pt x="612394" y="239712"/>
                </a:lnTo>
                <a:lnTo>
                  <a:pt x="594614" y="226999"/>
                </a:lnTo>
                <a:lnTo>
                  <a:pt x="524509" y="190119"/>
                </a:lnTo>
                <a:lnTo>
                  <a:pt x="290321" y="61087"/>
                </a:lnTo>
                <a:lnTo>
                  <a:pt x="215773" y="17780"/>
                </a:lnTo>
                <a:lnTo>
                  <a:pt x="187198" y="5080"/>
                </a:lnTo>
                <a:lnTo>
                  <a:pt x="163575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bg object 94"/>
          <p:cNvSpPr/>
          <p:nvPr/>
        </p:nvSpPr>
        <p:spPr>
          <a:xfrm>
            <a:off x="3035880" y="9351360"/>
            <a:ext cx="563040" cy="700560"/>
          </a:xfrm>
          <a:custGeom>
            <a:avLst/>
            <a:gdLst/>
            <a:ahLst/>
            <a:rect l="l" t="t" r="r" b="b"/>
            <a:pathLst>
              <a:path w="563245" h="701040">
                <a:moveTo>
                  <a:pt x="155321" y="0"/>
                </a:moveTo>
                <a:lnTo>
                  <a:pt x="141986" y="0"/>
                </a:lnTo>
                <a:lnTo>
                  <a:pt x="101218" y="43942"/>
                </a:lnTo>
                <a:lnTo>
                  <a:pt x="76962" y="89217"/>
                </a:lnTo>
                <a:lnTo>
                  <a:pt x="52831" y="148488"/>
                </a:lnTo>
                <a:lnTo>
                  <a:pt x="36322" y="198843"/>
                </a:lnTo>
                <a:lnTo>
                  <a:pt x="22860" y="245364"/>
                </a:lnTo>
                <a:lnTo>
                  <a:pt x="12700" y="289979"/>
                </a:lnTo>
                <a:lnTo>
                  <a:pt x="5715" y="334581"/>
                </a:lnTo>
                <a:lnTo>
                  <a:pt x="1269" y="382384"/>
                </a:lnTo>
                <a:lnTo>
                  <a:pt x="0" y="435279"/>
                </a:lnTo>
                <a:lnTo>
                  <a:pt x="1269" y="494550"/>
                </a:lnTo>
                <a:lnTo>
                  <a:pt x="4444" y="551268"/>
                </a:lnTo>
                <a:lnTo>
                  <a:pt x="11430" y="605447"/>
                </a:lnTo>
                <a:lnTo>
                  <a:pt x="20955" y="652602"/>
                </a:lnTo>
                <a:lnTo>
                  <a:pt x="37592" y="701040"/>
                </a:lnTo>
                <a:lnTo>
                  <a:pt x="45212" y="695299"/>
                </a:lnTo>
                <a:lnTo>
                  <a:pt x="57912" y="674268"/>
                </a:lnTo>
                <a:lnTo>
                  <a:pt x="75056" y="643039"/>
                </a:lnTo>
                <a:lnTo>
                  <a:pt x="96774" y="606082"/>
                </a:lnTo>
                <a:lnTo>
                  <a:pt x="120904" y="570395"/>
                </a:lnTo>
                <a:lnTo>
                  <a:pt x="151511" y="530237"/>
                </a:lnTo>
                <a:lnTo>
                  <a:pt x="180721" y="493915"/>
                </a:lnTo>
                <a:lnTo>
                  <a:pt x="210693" y="460768"/>
                </a:lnTo>
                <a:lnTo>
                  <a:pt x="242443" y="430187"/>
                </a:lnTo>
                <a:lnTo>
                  <a:pt x="276859" y="401510"/>
                </a:lnTo>
                <a:lnTo>
                  <a:pt x="315087" y="373468"/>
                </a:lnTo>
                <a:lnTo>
                  <a:pt x="358902" y="344779"/>
                </a:lnTo>
                <a:lnTo>
                  <a:pt x="408558" y="314833"/>
                </a:lnTo>
                <a:lnTo>
                  <a:pt x="462026" y="286156"/>
                </a:lnTo>
                <a:lnTo>
                  <a:pt x="510413" y="263207"/>
                </a:lnTo>
                <a:lnTo>
                  <a:pt x="546100" y="245364"/>
                </a:lnTo>
                <a:lnTo>
                  <a:pt x="563244" y="233248"/>
                </a:lnTo>
                <a:lnTo>
                  <a:pt x="561340" y="224332"/>
                </a:lnTo>
                <a:lnTo>
                  <a:pt x="529463" y="201383"/>
                </a:lnTo>
                <a:lnTo>
                  <a:pt x="191516" y="15240"/>
                </a:lnTo>
                <a:lnTo>
                  <a:pt x="155321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79" name="bg object 95" descr=""/>
          <p:cNvPicPr/>
          <p:nvPr/>
        </p:nvPicPr>
        <p:blipFill>
          <a:blip r:embed="rId38"/>
          <a:stretch/>
        </p:blipFill>
        <p:spPr>
          <a:xfrm>
            <a:off x="3179160" y="9357480"/>
            <a:ext cx="51480" cy="24120"/>
          </a:xfrm>
          <a:prstGeom prst="rect">
            <a:avLst/>
          </a:prstGeom>
          <a:ln w="0">
            <a:noFill/>
          </a:ln>
        </p:spPr>
      </p:pic>
      <p:pic>
        <p:nvPicPr>
          <p:cNvPr id="80" name="bg object 96" descr=""/>
          <p:cNvPicPr/>
          <p:nvPr/>
        </p:nvPicPr>
        <p:blipFill>
          <a:blip r:embed="rId39"/>
          <a:stretch/>
        </p:blipFill>
        <p:spPr>
          <a:xfrm>
            <a:off x="3179160" y="9442800"/>
            <a:ext cx="36360" cy="36360"/>
          </a:xfrm>
          <a:prstGeom prst="rect">
            <a:avLst/>
          </a:prstGeom>
          <a:ln w="0">
            <a:noFill/>
          </a:ln>
        </p:spPr>
      </p:pic>
      <p:sp>
        <p:nvSpPr>
          <p:cNvPr id="81" name="bg object 97"/>
          <p:cNvSpPr/>
          <p:nvPr/>
        </p:nvSpPr>
        <p:spPr>
          <a:xfrm>
            <a:off x="3136320" y="9421200"/>
            <a:ext cx="63000" cy="63720"/>
          </a:xfrm>
          <a:custGeom>
            <a:avLst/>
            <a:gdLst/>
            <a:ahLst/>
            <a:rect l="l" t="t" r="r" b="b"/>
            <a:pathLst>
              <a:path w="63500" h="64134">
                <a:moveTo>
                  <a:pt x="53975" y="0"/>
                </a:moveTo>
                <a:lnTo>
                  <a:pt x="52705" y="0"/>
                </a:lnTo>
                <a:lnTo>
                  <a:pt x="48259" y="635"/>
                </a:lnTo>
                <a:lnTo>
                  <a:pt x="24510" y="3225"/>
                </a:lnTo>
                <a:lnTo>
                  <a:pt x="2539" y="43319"/>
                </a:lnTo>
                <a:lnTo>
                  <a:pt x="0" y="55600"/>
                </a:lnTo>
                <a:lnTo>
                  <a:pt x="2539" y="62064"/>
                </a:lnTo>
                <a:lnTo>
                  <a:pt x="11302" y="64008"/>
                </a:lnTo>
                <a:lnTo>
                  <a:pt x="13843" y="64008"/>
                </a:lnTo>
                <a:lnTo>
                  <a:pt x="16890" y="64008"/>
                </a:lnTo>
                <a:lnTo>
                  <a:pt x="20065" y="63360"/>
                </a:lnTo>
                <a:lnTo>
                  <a:pt x="32638" y="60134"/>
                </a:lnTo>
                <a:lnTo>
                  <a:pt x="37083" y="54305"/>
                </a:lnTo>
                <a:lnTo>
                  <a:pt x="39496" y="45910"/>
                </a:lnTo>
                <a:lnTo>
                  <a:pt x="47116" y="33616"/>
                </a:lnTo>
                <a:lnTo>
                  <a:pt x="57150" y="20040"/>
                </a:lnTo>
                <a:lnTo>
                  <a:pt x="63372" y="9702"/>
                </a:lnTo>
                <a:lnTo>
                  <a:pt x="63372" y="2590"/>
                </a:lnTo>
                <a:lnTo>
                  <a:pt x="53975" y="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bg object 98"/>
          <p:cNvSpPr/>
          <p:nvPr/>
        </p:nvSpPr>
        <p:spPr>
          <a:xfrm>
            <a:off x="3322440" y="9418320"/>
            <a:ext cx="36000" cy="21240"/>
          </a:xfrm>
          <a:custGeom>
            <a:avLst/>
            <a:gdLst/>
            <a:ahLst/>
            <a:rect l="l" t="t" r="r" b="b"/>
            <a:pathLst>
              <a:path w="36195" h="21590">
                <a:moveTo>
                  <a:pt x="0" y="0"/>
                </a:moveTo>
                <a:lnTo>
                  <a:pt x="35940" y="21335"/>
                </a:lnTo>
                <a:lnTo>
                  <a:pt x="0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bg object 99"/>
          <p:cNvSpPr/>
          <p:nvPr/>
        </p:nvSpPr>
        <p:spPr>
          <a:xfrm>
            <a:off x="3316320" y="9421200"/>
            <a:ext cx="42120" cy="21240"/>
          </a:xfrm>
          <a:custGeom>
            <a:avLst/>
            <a:gdLst/>
            <a:ahLst/>
            <a:rect l="l" t="t" r="r" b="b"/>
            <a:pathLst>
              <a:path w="42545" h="21590">
                <a:moveTo>
                  <a:pt x="7112" y="0"/>
                </a:moveTo>
                <a:lnTo>
                  <a:pt x="1904" y="6096"/>
                </a:lnTo>
                <a:lnTo>
                  <a:pt x="0" y="10972"/>
                </a:lnTo>
                <a:lnTo>
                  <a:pt x="2539" y="14630"/>
                </a:lnTo>
                <a:lnTo>
                  <a:pt x="10287" y="17678"/>
                </a:lnTo>
                <a:lnTo>
                  <a:pt x="18161" y="19507"/>
                </a:lnTo>
                <a:lnTo>
                  <a:pt x="21971" y="21336"/>
                </a:lnTo>
                <a:lnTo>
                  <a:pt x="30352" y="21336"/>
                </a:lnTo>
                <a:lnTo>
                  <a:pt x="42037" y="18288"/>
                </a:lnTo>
                <a:lnTo>
                  <a:pt x="7112" y="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bg object 100"/>
          <p:cNvSpPr/>
          <p:nvPr/>
        </p:nvSpPr>
        <p:spPr>
          <a:xfrm>
            <a:off x="2770560" y="9466920"/>
            <a:ext cx="688680" cy="807480"/>
          </a:xfrm>
          <a:custGeom>
            <a:avLst/>
            <a:gdLst/>
            <a:ahLst/>
            <a:rect l="l" t="t" r="r" b="b"/>
            <a:pathLst>
              <a:path w="688975" h="807720">
                <a:moveTo>
                  <a:pt x="57276" y="0"/>
                </a:moveTo>
                <a:lnTo>
                  <a:pt x="29972" y="54737"/>
                </a:lnTo>
                <a:lnTo>
                  <a:pt x="26797" y="96748"/>
                </a:lnTo>
                <a:lnTo>
                  <a:pt x="24130" y="152120"/>
                </a:lnTo>
                <a:lnTo>
                  <a:pt x="1269" y="660057"/>
                </a:lnTo>
                <a:lnTo>
                  <a:pt x="0" y="716699"/>
                </a:lnTo>
                <a:lnTo>
                  <a:pt x="2540" y="758075"/>
                </a:lnTo>
                <a:lnTo>
                  <a:pt x="8255" y="786079"/>
                </a:lnTo>
                <a:lnTo>
                  <a:pt x="19685" y="801992"/>
                </a:lnTo>
                <a:lnTo>
                  <a:pt x="36956" y="807720"/>
                </a:lnTo>
                <a:lnTo>
                  <a:pt x="61722" y="803262"/>
                </a:lnTo>
                <a:lnTo>
                  <a:pt x="95504" y="790536"/>
                </a:lnTo>
                <a:lnTo>
                  <a:pt x="137541" y="770801"/>
                </a:lnTo>
                <a:lnTo>
                  <a:pt x="191007" y="745337"/>
                </a:lnTo>
                <a:lnTo>
                  <a:pt x="590804" y="556933"/>
                </a:lnTo>
                <a:lnTo>
                  <a:pt x="636651" y="534657"/>
                </a:lnTo>
                <a:lnTo>
                  <a:pt x="667893" y="515569"/>
                </a:lnTo>
                <a:lnTo>
                  <a:pt x="685672" y="497738"/>
                </a:lnTo>
                <a:lnTo>
                  <a:pt x="688847" y="478650"/>
                </a:lnTo>
                <a:lnTo>
                  <a:pt x="678053" y="457644"/>
                </a:lnTo>
                <a:lnTo>
                  <a:pt x="652526" y="431546"/>
                </a:lnTo>
                <a:lnTo>
                  <a:pt x="612394" y="398449"/>
                </a:lnTo>
                <a:lnTo>
                  <a:pt x="557657" y="356438"/>
                </a:lnTo>
                <a:lnTo>
                  <a:pt x="230505" y="112026"/>
                </a:lnTo>
                <a:lnTo>
                  <a:pt x="177673" y="71920"/>
                </a:lnTo>
                <a:lnTo>
                  <a:pt x="135000" y="40093"/>
                </a:lnTo>
                <a:lnTo>
                  <a:pt x="101854" y="17183"/>
                </a:lnTo>
                <a:lnTo>
                  <a:pt x="76454" y="3822"/>
                </a:lnTo>
                <a:lnTo>
                  <a:pt x="57276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bg object 101"/>
          <p:cNvSpPr/>
          <p:nvPr/>
        </p:nvSpPr>
        <p:spPr>
          <a:xfrm>
            <a:off x="2797920" y="9500760"/>
            <a:ext cx="622080" cy="733680"/>
          </a:xfrm>
          <a:custGeom>
            <a:avLst/>
            <a:gdLst/>
            <a:ahLst/>
            <a:rect l="l" t="t" r="r" b="b"/>
            <a:pathLst>
              <a:path w="622300" h="734059">
                <a:moveTo>
                  <a:pt x="38608" y="0"/>
                </a:moveTo>
                <a:lnTo>
                  <a:pt x="27178" y="45631"/>
                </a:lnTo>
                <a:lnTo>
                  <a:pt x="24003" y="90004"/>
                </a:lnTo>
                <a:lnTo>
                  <a:pt x="635" y="612876"/>
                </a:lnTo>
                <a:lnTo>
                  <a:pt x="0" y="671182"/>
                </a:lnTo>
                <a:lnTo>
                  <a:pt x="3175" y="713016"/>
                </a:lnTo>
                <a:lnTo>
                  <a:pt x="12065" y="732663"/>
                </a:lnTo>
                <a:lnTo>
                  <a:pt x="26543" y="733933"/>
                </a:lnTo>
                <a:lnTo>
                  <a:pt x="48768" y="727595"/>
                </a:lnTo>
                <a:lnTo>
                  <a:pt x="98806" y="705408"/>
                </a:lnTo>
                <a:lnTo>
                  <a:pt x="562228" y="486117"/>
                </a:lnTo>
                <a:lnTo>
                  <a:pt x="612266" y="456971"/>
                </a:lnTo>
                <a:lnTo>
                  <a:pt x="621791" y="444284"/>
                </a:lnTo>
                <a:lnTo>
                  <a:pt x="612901" y="425907"/>
                </a:lnTo>
                <a:lnTo>
                  <a:pt x="586359" y="400558"/>
                </a:lnTo>
                <a:lnTo>
                  <a:pt x="547751" y="369506"/>
                </a:lnTo>
                <a:lnTo>
                  <a:pt x="502793" y="335280"/>
                </a:lnTo>
                <a:lnTo>
                  <a:pt x="192531" y="102679"/>
                </a:lnTo>
                <a:lnTo>
                  <a:pt x="115188" y="44361"/>
                </a:lnTo>
                <a:lnTo>
                  <a:pt x="80391" y="19646"/>
                </a:lnTo>
                <a:lnTo>
                  <a:pt x="53848" y="3162"/>
                </a:lnTo>
                <a:lnTo>
                  <a:pt x="38608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86" name="bg object 102" descr=""/>
          <p:cNvPicPr/>
          <p:nvPr/>
        </p:nvPicPr>
        <p:blipFill>
          <a:blip r:embed="rId40"/>
          <a:stretch/>
        </p:blipFill>
        <p:spPr>
          <a:xfrm>
            <a:off x="2865240" y="9518760"/>
            <a:ext cx="57600" cy="63720"/>
          </a:xfrm>
          <a:prstGeom prst="rect">
            <a:avLst/>
          </a:prstGeom>
          <a:ln w="0">
            <a:noFill/>
          </a:ln>
        </p:spPr>
      </p:pic>
      <p:sp>
        <p:nvSpPr>
          <p:cNvPr id="87" name="bg object 103"/>
          <p:cNvSpPr/>
          <p:nvPr/>
        </p:nvSpPr>
        <p:spPr>
          <a:xfrm>
            <a:off x="3090600" y="9512640"/>
            <a:ext cx="740520" cy="771120"/>
          </a:xfrm>
          <a:custGeom>
            <a:avLst/>
            <a:gdLst/>
            <a:ahLst/>
            <a:rect l="l" t="t" r="r" b="b"/>
            <a:pathLst>
              <a:path w="741045" h="771525">
                <a:moveTo>
                  <a:pt x="715899" y="0"/>
                </a:moveTo>
                <a:lnTo>
                  <a:pt x="691641" y="0"/>
                </a:lnTo>
                <a:lnTo>
                  <a:pt x="656716" y="7645"/>
                </a:lnTo>
                <a:lnTo>
                  <a:pt x="610235" y="22923"/>
                </a:lnTo>
                <a:lnTo>
                  <a:pt x="549782" y="44576"/>
                </a:lnTo>
                <a:lnTo>
                  <a:pt x="494411" y="65582"/>
                </a:lnTo>
                <a:lnTo>
                  <a:pt x="444753" y="85331"/>
                </a:lnTo>
                <a:lnTo>
                  <a:pt x="398906" y="104432"/>
                </a:lnTo>
                <a:lnTo>
                  <a:pt x="355091" y="124815"/>
                </a:lnTo>
                <a:lnTo>
                  <a:pt x="311150" y="145821"/>
                </a:lnTo>
                <a:lnTo>
                  <a:pt x="265938" y="169379"/>
                </a:lnTo>
                <a:lnTo>
                  <a:pt x="217042" y="195491"/>
                </a:lnTo>
                <a:lnTo>
                  <a:pt x="163575" y="225425"/>
                </a:lnTo>
                <a:lnTo>
                  <a:pt x="111378" y="246430"/>
                </a:lnTo>
                <a:lnTo>
                  <a:pt x="69341" y="269354"/>
                </a:lnTo>
                <a:lnTo>
                  <a:pt x="37591" y="293560"/>
                </a:lnTo>
                <a:lnTo>
                  <a:pt x="3175" y="347040"/>
                </a:lnTo>
                <a:lnTo>
                  <a:pt x="0" y="374434"/>
                </a:lnTo>
                <a:lnTo>
                  <a:pt x="5714" y="402450"/>
                </a:lnTo>
                <a:lnTo>
                  <a:pt x="44576" y="456577"/>
                </a:lnTo>
                <a:lnTo>
                  <a:pt x="76961" y="482041"/>
                </a:lnTo>
                <a:lnTo>
                  <a:pt x="117728" y="506247"/>
                </a:lnTo>
                <a:lnTo>
                  <a:pt x="166750" y="527888"/>
                </a:lnTo>
                <a:lnTo>
                  <a:pt x="213740" y="557187"/>
                </a:lnTo>
                <a:lnTo>
                  <a:pt x="256412" y="582650"/>
                </a:lnTo>
                <a:lnTo>
                  <a:pt x="296544" y="604939"/>
                </a:lnTo>
                <a:lnTo>
                  <a:pt x="335279" y="625957"/>
                </a:lnTo>
                <a:lnTo>
                  <a:pt x="373506" y="645693"/>
                </a:lnTo>
                <a:lnTo>
                  <a:pt x="458088" y="685177"/>
                </a:lnTo>
                <a:lnTo>
                  <a:pt x="507111" y="706831"/>
                </a:lnTo>
                <a:lnTo>
                  <a:pt x="575182" y="735482"/>
                </a:lnTo>
                <a:lnTo>
                  <a:pt x="628014" y="756500"/>
                </a:lnTo>
                <a:lnTo>
                  <a:pt x="695451" y="771144"/>
                </a:lnTo>
                <a:lnTo>
                  <a:pt x="713993" y="764781"/>
                </a:lnTo>
                <a:lnTo>
                  <a:pt x="723518" y="748220"/>
                </a:lnTo>
                <a:lnTo>
                  <a:pt x="727328" y="721474"/>
                </a:lnTo>
                <a:lnTo>
                  <a:pt x="726058" y="684542"/>
                </a:lnTo>
                <a:lnTo>
                  <a:pt x="717168" y="576922"/>
                </a:lnTo>
                <a:lnTo>
                  <a:pt x="713358" y="516432"/>
                </a:lnTo>
                <a:lnTo>
                  <a:pt x="710818" y="462305"/>
                </a:lnTo>
                <a:lnTo>
                  <a:pt x="710183" y="412635"/>
                </a:lnTo>
                <a:lnTo>
                  <a:pt x="710818" y="363600"/>
                </a:lnTo>
                <a:lnTo>
                  <a:pt x="713993" y="313931"/>
                </a:lnTo>
                <a:lnTo>
                  <a:pt x="718438" y="259803"/>
                </a:lnTo>
                <a:lnTo>
                  <a:pt x="724788" y="199313"/>
                </a:lnTo>
                <a:lnTo>
                  <a:pt x="737488" y="91059"/>
                </a:lnTo>
                <a:lnTo>
                  <a:pt x="740663" y="53492"/>
                </a:lnTo>
                <a:lnTo>
                  <a:pt x="738758" y="26111"/>
                </a:lnTo>
                <a:lnTo>
                  <a:pt x="731138" y="8280"/>
                </a:lnTo>
                <a:lnTo>
                  <a:pt x="715899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bg object 104"/>
          <p:cNvSpPr/>
          <p:nvPr/>
        </p:nvSpPr>
        <p:spPr>
          <a:xfrm>
            <a:off x="3106080" y="9549360"/>
            <a:ext cx="691200" cy="698040"/>
          </a:xfrm>
          <a:custGeom>
            <a:avLst/>
            <a:gdLst/>
            <a:ahLst/>
            <a:rect l="l" t="t" r="r" b="b"/>
            <a:pathLst>
              <a:path w="691514" h="698500">
                <a:moveTo>
                  <a:pt x="666623" y="0"/>
                </a:moveTo>
                <a:lnTo>
                  <a:pt x="582422" y="22212"/>
                </a:lnTo>
                <a:lnTo>
                  <a:pt x="528574" y="41884"/>
                </a:lnTo>
                <a:lnTo>
                  <a:pt x="475996" y="62179"/>
                </a:lnTo>
                <a:lnTo>
                  <a:pt x="429133" y="81851"/>
                </a:lnTo>
                <a:lnTo>
                  <a:pt x="385572" y="100888"/>
                </a:lnTo>
                <a:lnTo>
                  <a:pt x="344424" y="119926"/>
                </a:lnTo>
                <a:lnTo>
                  <a:pt x="303275" y="140233"/>
                </a:lnTo>
                <a:lnTo>
                  <a:pt x="260223" y="163080"/>
                </a:lnTo>
                <a:lnTo>
                  <a:pt x="214629" y="188455"/>
                </a:lnTo>
                <a:lnTo>
                  <a:pt x="163957" y="217652"/>
                </a:lnTo>
                <a:lnTo>
                  <a:pt x="119633" y="243662"/>
                </a:lnTo>
                <a:lnTo>
                  <a:pt x="74675" y="271576"/>
                </a:lnTo>
                <a:lnTo>
                  <a:pt x="10160" y="319811"/>
                </a:lnTo>
                <a:lnTo>
                  <a:pt x="0" y="336308"/>
                </a:lnTo>
                <a:lnTo>
                  <a:pt x="36068" y="376910"/>
                </a:lnTo>
                <a:lnTo>
                  <a:pt x="74040" y="405472"/>
                </a:lnTo>
                <a:lnTo>
                  <a:pt x="142367" y="451154"/>
                </a:lnTo>
                <a:lnTo>
                  <a:pt x="217804" y="498106"/>
                </a:lnTo>
                <a:lnTo>
                  <a:pt x="263398" y="525399"/>
                </a:lnTo>
                <a:lnTo>
                  <a:pt x="305688" y="549503"/>
                </a:lnTo>
                <a:lnTo>
                  <a:pt x="346837" y="571715"/>
                </a:lnTo>
                <a:lnTo>
                  <a:pt x="389889" y="593928"/>
                </a:lnTo>
                <a:lnTo>
                  <a:pt x="436117" y="615505"/>
                </a:lnTo>
                <a:lnTo>
                  <a:pt x="488696" y="639610"/>
                </a:lnTo>
                <a:lnTo>
                  <a:pt x="555116" y="668172"/>
                </a:lnTo>
                <a:lnTo>
                  <a:pt x="610235" y="688479"/>
                </a:lnTo>
                <a:lnTo>
                  <a:pt x="650748" y="697992"/>
                </a:lnTo>
                <a:lnTo>
                  <a:pt x="672846" y="695452"/>
                </a:lnTo>
                <a:lnTo>
                  <a:pt x="677926" y="681494"/>
                </a:lnTo>
                <a:lnTo>
                  <a:pt x="678561" y="657377"/>
                </a:lnTo>
                <a:lnTo>
                  <a:pt x="676021" y="628827"/>
                </a:lnTo>
                <a:lnTo>
                  <a:pt x="672846" y="601548"/>
                </a:lnTo>
                <a:lnTo>
                  <a:pt x="667258" y="534911"/>
                </a:lnTo>
                <a:lnTo>
                  <a:pt x="663448" y="476542"/>
                </a:lnTo>
                <a:lnTo>
                  <a:pt x="660908" y="424510"/>
                </a:lnTo>
                <a:lnTo>
                  <a:pt x="660273" y="375640"/>
                </a:lnTo>
                <a:lnTo>
                  <a:pt x="661542" y="328688"/>
                </a:lnTo>
                <a:lnTo>
                  <a:pt x="664083" y="280466"/>
                </a:lnTo>
                <a:lnTo>
                  <a:pt x="667892" y="227799"/>
                </a:lnTo>
                <a:lnTo>
                  <a:pt x="677290" y="140233"/>
                </a:lnTo>
                <a:lnTo>
                  <a:pt x="686180" y="78054"/>
                </a:lnTo>
                <a:lnTo>
                  <a:pt x="689990" y="45681"/>
                </a:lnTo>
                <a:lnTo>
                  <a:pt x="691261" y="18402"/>
                </a:lnTo>
                <a:lnTo>
                  <a:pt x="686180" y="3175"/>
                </a:lnTo>
                <a:lnTo>
                  <a:pt x="666623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bg object 105"/>
          <p:cNvSpPr/>
          <p:nvPr/>
        </p:nvSpPr>
        <p:spPr>
          <a:xfrm>
            <a:off x="4087440" y="9506880"/>
            <a:ext cx="785880" cy="728640"/>
          </a:xfrm>
          <a:custGeom>
            <a:avLst/>
            <a:gdLst/>
            <a:ahLst/>
            <a:rect l="l" t="t" r="r" b="b"/>
            <a:pathLst>
              <a:path w="786129" h="728979">
                <a:moveTo>
                  <a:pt x="56642" y="0"/>
                </a:moveTo>
                <a:lnTo>
                  <a:pt x="27305" y="635"/>
                </a:lnTo>
                <a:lnTo>
                  <a:pt x="9525" y="8255"/>
                </a:lnTo>
                <a:lnTo>
                  <a:pt x="635" y="24130"/>
                </a:lnTo>
                <a:lnTo>
                  <a:pt x="0" y="48907"/>
                </a:lnTo>
                <a:lnTo>
                  <a:pt x="5080" y="84467"/>
                </a:lnTo>
                <a:lnTo>
                  <a:pt x="15240" y="129565"/>
                </a:lnTo>
                <a:lnTo>
                  <a:pt x="29210" y="186728"/>
                </a:lnTo>
                <a:lnTo>
                  <a:pt x="129794" y="616051"/>
                </a:lnTo>
                <a:lnTo>
                  <a:pt x="153924" y="700532"/>
                </a:lnTo>
                <a:lnTo>
                  <a:pt x="185801" y="728472"/>
                </a:lnTo>
                <a:lnTo>
                  <a:pt x="208661" y="722122"/>
                </a:lnTo>
                <a:lnTo>
                  <a:pt x="239268" y="703072"/>
                </a:lnTo>
                <a:lnTo>
                  <a:pt x="279908" y="670674"/>
                </a:lnTo>
                <a:lnTo>
                  <a:pt x="332740" y="625589"/>
                </a:lnTo>
                <a:lnTo>
                  <a:pt x="640080" y="358203"/>
                </a:lnTo>
                <a:lnTo>
                  <a:pt x="690372" y="315010"/>
                </a:lnTo>
                <a:lnTo>
                  <a:pt x="730377" y="280085"/>
                </a:lnTo>
                <a:lnTo>
                  <a:pt x="759714" y="252133"/>
                </a:lnTo>
                <a:lnTo>
                  <a:pt x="778129" y="229908"/>
                </a:lnTo>
                <a:lnTo>
                  <a:pt x="785749" y="212763"/>
                </a:lnTo>
                <a:lnTo>
                  <a:pt x="781939" y="198158"/>
                </a:lnTo>
                <a:lnTo>
                  <a:pt x="737997" y="174650"/>
                </a:lnTo>
                <a:lnTo>
                  <a:pt x="697357" y="161950"/>
                </a:lnTo>
                <a:lnTo>
                  <a:pt x="152019" y="19685"/>
                </a:lnTo>
                <a:lnTo>
                  <a:pt x="97282" y="6985"/>
                </a:lnTo>
                <a:lnTo>
                  <a:pt x="56642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bg object 106"/>
          <p:cNvSpPr/>
          <p:nvPr/>
        </p:nvSpPr>
        <p:spPr>
          <a:xfrm>
            <a:off x="4123800" y="9537120"/>
            <a:ext cx="716040" cy="661320"/>
          </a:xfrm>
          <a:custGeom>
            <a:avLst/>
            <a:gdLst/>
            <a:ahLst/>
            <a:rect l="l" t="t" r="r" b="b"/>
            <a:pathLst>
              <a:path w="716279" h="661670">
                <a:moveTo>
                  <a:pt x="26034" y="0"/>
                </a:moveTo>
                <a:lnTo>
                  <a:pt x="4444" y="4432"/>
                </a:lnTo>
                <a:lnTo>
                  <a:pt x="0" y="18351"/>
                </a:lnTo>
                <a:lnTo>
                  <a:pt x="1904" y="41770"/>
                </a:lnTo>
                <a:lnTo>
                  <a:pt x="12700" y="95567"/>
                </a:lnTo>
                <a:lnTo>
                  <a:pt x="123062" y="562673"/>
                </a:lnTo>
                <a:lnTo>
                  <a:pt x="138937" y="625335"/>
                </a:lnTo>
                <a:lnTo>
                  <a:pt x="159257" y="661416"/>
                </a:lnTo>
                <a:lnTo>
                  <a:pt x="209422" y="635469"/>
                </a:lnTo>
                <a:lnTo>
                  <a:pt x="247395" y="604456"/>
                </a:lnTo>
                <a:lnTo>
                  <a:pt x="290575" y="567740"/>
                </a:lnTo>
                <a:lnTo>
                  <a:pt x="656589" y="249377"/>
                </a:lnTo>
                <a:lnTo>
                  <a:pt x="709294" y="198107"/>
                </a:lnTo>
                <a:lnTo>
                  <a:pt x="716279" y="184188"/>
                </a:lnTo>
                <a:lnTo>
                  <a:pt x="673100" y="163296"/>
                </a:lnTo>
                <a:lnTo>
                  <a:pt x="631316" y="151269"/>
                </a:lnTo>
                <a:lnTo>
                  <a:pt x="192277" y="36715"/>
                </a:lnTo>
                <a:lnTo>
                  <a:pt x="123697" y="18986"/>
                </a:lnTo>
                <a:lnTo>
                  <a:pt x="67309" y="5702"/>
                </a:lnTo>
                <a:lnTo>
                  <a:pt x="26034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1" name="bg object 107" descr=""/>
          <p:cNvPicPr/>
          <p:nvPr/>
        </p:nvPicPr>
        <p:blipFill>
          <a:blip r:embed="rId41"/>
          <a:stretch/>
        </p:blipFill>
        <p:spPr>
          <a:xfrm>
            <a:off x="4745880" y="9735480"/>
            <a:ext cx="66600" cy="60480"/>
          </a:xfrm>
          <a:prstGeom prst="rect">
            <a:avLst/>
          </a:prstGeom>
          <a:ln w="0">
            <a:noFill/>
          </a:ln>
        </p:spPr>
      </p:pic>
      <p:pic>
        <p:nvPicPr>
          <p:cNvPr id="92" name="bg object 108" descr=""/>
          <p:cNvPicPr/>
          <p:nvPr/>
        </p:nvPicPr>
        <p:blipFill>
          <a:blip r:embed="rId42"/>
          <a:stretch/>
        </p:blipFill>
        <p:spPr>
          <a:xfrm>
            <a:off x="4574880" y="9686520"/>
            <a:ext cx="39240" cy="39240"/>
          </a:xfrm>
          <a:prstGeom prst="rect">
            <a:avLst/>
          </a:prstGeom>
          <a:ln w="0">
            <a:noFill/>
          </a:ln>
        </p:spPr>
      </p:pic>
      <p:pic>
        <p:nvPicPr>
          <p:cNvPr id="93" name="bg object 109" descr=""/>
          <p:cNvPicPr/>
          <p:nvPr/>
        </p:nvPicPr>
        <p:blipFill>
          <a:blip r:embed="rId43"/>
          <a:stretch/>
        </p:blipFill>
        <p:spPr>
          <a:xfrm>
            <a:off x="4666320" y="9851040"/>
            <a:ext cx="33120" cy="33120"/>
          </a:xfrm>
          <a:prstGeom prst="rect">
            <a:avLst/>
          </a:prstGeom>
          <a:ln w="0">
            <a:noFill/>
          </a:ln>
        </p:spPr>
      </p:pic>
      <p:sp>
        <p:nvSpPr>
          <p:cNvPr id="94" name="bg object 110"/>
          <p:cNvSpPr/>
          <p:nvPr/>
        </p:nvSpPr>
        <p:spPr>
          <a:xfrm>
            <a:off x="4672440" y="9759600"/>
            <a:ext cx="32760" cy="36000"/>
          </a:xfrm>
          <a:custGeom>
            <a:avLst/>
            <a:gdLst/>
            <a:ahLst/>
            <a:rect l="l" t="t" r="r" b="b"/>
            <a:pathLst>
              <a:path w="33020" h="36195">
                <a:moveTo>
                  <a:pt x="23494" y="0"/>
                </a:moveTo>
                <a:lnTo>
                  <a:pt x="21716" y="0"/>
                </a:lnTo>
                <a:lnTo>
                  <a:pt x="635" y="28371"/>
                </a:lnTo>
                <a:lnTo>
                  <a:pt x="0" y="29641"/>
                </a:lnTo>
                <a:lnTo>
                  <a:pt x="14731" y="35318"/>
                </a:lnTo>
                <a:lnTo>
                  <a:pt x="18287" y="35941"/>
                </a:lnTo>
                <a:lnTo>
                  <a:pt x="28193" y="35941"/>
                </a:lnTo>
                <a:lnTo>
                  <a:pt x="32892" y="32791"/>
                </a:lnTo>
                <a:lnTo>
                  <a:pt x="23494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5" name="bg object 111"/>
          <p:cNvSpPr/>
          <p:nvPr/>
        </p:nvSpPr>
        <p:spPr>
          <a:xfrm>
            <a:off x="4191120" y="9954720"/>
            <a:ext cx="748800" cy="718920"/>
          </a:xfrm>
          <a:custGeom>
            <a:avLst/>
            <a:gdLst/>
            <a:ahLst/>
            <a:rect l="l" t="t" r="r" b="b"/>
            <a:pathLst>
              <a:path w="749300" h="719454">
                <a:moveTo>
                  <a:pt x="102108" y="0"/>
                </a:moveTo>
                <a:lnTo>
                  <a:pt x="72898" y="4445"/>
                </a:lnTo>
                <a:lnTo>
                  <a:pt x="27939" y="36855"/>
                </a:lnTo>
                <a:lnTo>
                  <a:pt x="3810" y="98488"/>
                </a:lnTo>
                <a:lnTo>
                  <a:pt x="0" y="139801"/>
                </a:lnTo>
                <a:lnTo>
                  <a:pt x="1904" y="186817"/>
                </a:lnTo>
                <a:lnTo>
                  <a:pt x="9525" y="239560"/>
                </a:lnTo>
                <a:lnTo>
                  <a:pt x="13335" y="344411"/>
                </a:lnTo>
                <a:lnTo>
                  <a:pt x="15875" y="390169"/>
                </a:lnTo>
                <a:lnTo>
                  <a:pt x="19050" y="434009"/>
                </a:lnTo>
                <a:lnTo>
                  <a:pt x="23495" y="477227"/>
                </a:lnTo>
                <a:lnTo>
                  <a:pt x="29210" y="521703"/>
                </a:lnTo>
                <a:lnTo>
                  <a:pt x="36067" y="569366"/>
                </a:lnTo>
                <a:lnTo>
                  <a:pt x="44958" y="622104"/>
                </a:lnTo>
                <a:lnTo>
                  <a:pt x="57658" y="695180"/>
                </a:lnTo>
                <a:lnTo>
                  <a:pt x="62102" y="719328"/>
                </a:lnTo>
                <a:lnTo>
                  <a:pt x="278257" y="719328"/>
                </a:lnTo>
                <a:lnTo>
                  <a:pt x="314960" y="692002"/>
                </a:lnTo>
                <a:lnTo>
                  <a:pt x="358775" y="660866"/>
                </a:lnTo>
                <a:lnTo>
                  <a:pt x="400558" y="632907"/>
                </a:lnTo>
                <a:lnTo>
                  <a:pt x="441833" y="606856"/>
                </a:lnTo>
                <a:lnTo>
                  <a:pt x="484886" y="582066"/>
                </a:lnTo>
                <a:lnTo>
                  <a:pt x="532384" y="556653"/>
                </a:lnTo>
                <a:lnTo>
                  <a:pt x="586232" y="529323"/>
                </a:lnTo>
                <a:lnTo>
                  <a:pt x="683895" y="481672"/>
                </a:lnTo>
                <a:lnTo>
                  <a:pt x="716788" y="463880"/>
                </a:lnTo>
                <a:lnTo>
                  <a:pt x="739013" y="447357"/>
                </a:lnTo>
                <a:lnTo>
                  <a:pt x="749173" y="431469"/>
                </a:lnTo>
                <a:lnTo>
                  <a:pt x="748538" y="414312"/>
                </a:lnTo>
                <a:lnTo>
                  <a:pt x="709929" y="368554"/>
                </a:lnTo>
                <a:lnTo>
                  <a:pt x="671829" y="338061"/>
                </a:lnTo>
                <a:lnTo>
                  <a:pt x="621157" y="299300"/>
                </a:lnTo>
                <a:lnTo>
                  <a:pt x="573659" y="264350"/>
                </a:lnTo>
                <a:lnTo>
                  <a:pt x="530478" y="233210"/>
                </a:lnTo>
                <a:lnTo>
                  <a:pt x="489330" y="204609"/>
                </a:lnTo>
                <a:lnTo>
                  <a:pt x="448690" y="178562"/>
                </a:lnTo>
                <a:lnTo>
                  <a:pt x="407542" y="153784"/>
                </a:lnTo>
                <a:lnTo>
                  <a:pt x="363854" y="128358"/>
                </a:lnTo>
                <a:lnTo>
                  <a:pt x="314960" y="101676"/>
                </a:lnTo>
                <a:lnTo>
                  <a:pt x="261112" y="73075"/>
                </a:lnTo>
                <a:lnTo>
                  <a:pt x="215519" y="40665"/>
                </a:lnTo>
                <a:lnTo>
                  <a:pt x="173609" y="17792"/>
                </a:lnTo>
                <a:lnTo>
                  <a:pt x="135636" y="4445"/>
                </a:lnTo>
                <a:lnTo>
                  <a:pt x="102108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bg object 112"/>
          <p:cNvSpPr/>
          <p:nvPr/>
        </p:nvSpPr>
        <p:spPr>
          <a:xfrm>
            <a:off x="4230720" y="9982080"/>
            <a:ext cx="673200" cy="691920"/>
          </a:xfrm>
          <a:custGeom>
            <a:avLst/>
            <a:gdLst/>
            <a:ahLst/>
            <a:rect l="l" t="t" r="r" b="b"/>
            <a:pathLst>
              <a:path w="673735" h="692150">
                <a:moveTo>
                  <a:pt x="38226" y="0"/>
                </a:moveTo>
                <a:lnTo>
                  <a:pt x="19050" y="634"/>
                </a:lnTo>
                <a:lnTo>
                  <a:pt x="4445" y="53225"/>
                </a:lnTo>
                <a:lnTo>
                  <a:pt x="1270" y="100749"/>
                </a:lnTo>
                <a:lnTo>
                  <a:pt x="0" y="155232"/>
                </a:lnTo>
                <a:lnTo>
                  <a:pt x="0" y="182473"/>
                </a:lnTo>
                <a:lnTo>
                  <a:pt x="1270" y="271818"/>
                </a:lnTo>
                <a:lnTo>
                  <a:pt x="3175" y="324408"/>
                </a:lnTo>
                <a:lnTo>
                  <a:pt x="5714" y="373189"/>
                </a:lnTo>
                <a:lnTo>
                  <a:pt x="9525" y="420077"/>
                </a:lnTo>
                <a:lnTo>
                  <a:pt x="14604" y="467601"/>
                </a:lnTo>
                <a:lnTo>
                  <a:pt x="21589" y="518921"/>
                </a:lnTo>
                <a:lnTo>
                  <a:pt x="29845" y="575944"/>
                </a:lnTo>
                <a:lnTo>
                  <a:pt x="42672" y="646910"/>
                </a:lnTo>
                <a:lnTo>
                  <a:pt x="52831" y="691894"/>
                </a:lnTo>
                <a:lnTo>
                  <a:pt x="186309" y="691894"/>
                </a:lnTo>
                <a:lnTo>
                  <a:pt x="215646" y="669085"/>
                </a:lnTo>
                <a:lnTo>
                  <a:pt x="262763" y="634237"/>
                </a:lnTo>
                <a:lnTo>
                  <a:pt x="305308" y="603824"/>
                </a:lnTo>
                <a:lnTo>
                  <a:pt x="346075" y="577214"/>
                </a:lnTo>
                <a:lnTo>
                  <a:pt x="386079" y="552500"/>
                </a:lnTo>
                <a:lnTo>
                  <a:pt x="428116" y="528421"/>
                </a:lnTo>
                <a:lnTo>
                  <a:pt x="474472" y="503720"/>
                </a:lnTo>
                <a:lnTo>
                  <a:pt x="526668" y="477100"/>
                </a:lnTo>
                <a:lnTo>
                  <a:pt x="610615" y="437819"/>
                </a:lnTo>
                <a:lnTo>
                  <a:pt x="639952" y="423252"/>
                </a:lnTo>
                <a:lnTo>
                  <a:pt x="663448" y="409308"/>
                </a:lnTo>
                <a:lnTo>
                  <a:pt x="673608" y="397268"/>
                </a:lnTo>
                <a:lnTo>
                  <a:pt x="639952" y="352285"/>
                </a:lnTo>
                <a:lnTo>
                  <a:pt x="601090" y="319963"/>
                </a:lnTo>
                <a:lnTo>
                  <a:pt x="554609" y="285127"/>
                </a:lnTo>
                <a:lnTo>
                  <a:pt x="508888" y="252171"/>
                </a:lnTo>
                <a:lnTo>
                  <a:pt x="427481" y="197053"/>
                </a:lnTo>
                <a:lnTo>
                  <a:pt x="388620" y="172973"/>
                </a:lnTo>
                <a:lnTo>
                  <a:pt x="348614" y="148894"/>
                </a:lnTo>
                <a:lnTo>
                  <a:pt x="306577" y="125450"/>
                </a:lnTo>
                <a:lnTo>
                  <a:pt x="260096" y="100749"/>
                </a:lnTo>
                <a:lnTo>
                  <a:pt x="208025" y="74129"/>
                </a:lnTo>
                <a:lnTo>
                  <a:pt x="162178" y="51320"/>
                </a:lnTo>
                <a:lnTo>
                  <a:pt x="114553" y="28511"/>
                </a:lnTo>
                <a:lnTo>
                  <a:pt x="71247" y="10769"/>
                </a:lnTo>
                <a:lnTo>
                  <a:pt x="38226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7" name="bg object 113" descr=""/>
          <p:cNvPicPr/>
          <p:nvPr/>
        </p:nvPicPr>
        <p:blipFill>
          <a:blip r:embed="rId44"/>
          <a:stretch/>
        </p:blipFill>
        <p:spPr>
          <a:xfrm>
            <a:off x="4638960" y="10244160"/>
            <a:ext cx="42480" cy="36360"/>
          </a:xfrm>
          <a:prstGeom prst="rect">
            <a:avLst/>
          </a:prstGeom>
          <a:ln w="0">
            <a:noFill/>
          </a:ln>
        </p:spPr>
      </p:pic>
      <p:sp>
        <p:nvSpPr>
          <p:cNvPr id="98" name="bg object 114"/>
          <p:cNvSpPr/>
          <p:nvPr/>
        </p:nvSpPr>
        <p:spPr>
          <a:xfrm>
            <a:off x="4596480" y="10241280"/>
            <a:ext cx="39600" cy="29520"/>
          </a:xfrm>
          <a:custGeom>
            <a:avLst/>
            <a:gdLst/>
            <a:ahLst/>
            <a:rect l="l" t="t" r="r" b="b"/>
            <a:pathLst>
              <a:path w="40004" h="29845">
                <a:moveTo>
                  <a:pt x="18795" y="0"/>
                </a:moveTo>
                <a:lnTo>
                  <a:pt x="12953" y="0"/>
                </a:lnTo>
                <a:lnTo>
                  <a:pt x="9143" y="647"/>
                </a:lnTo>
                <a:lnTo>
                  <a:pt x="5841" y="1295"/>
                </a:lnTo>
                <a:lnTo>
                  <a:pt x="1904" y="12318"/>
                </a:lnTo>
                <a:lnTo>
                  <a:pt x="0" y="18160"/>
                </a:lnTo>
                <a:lnTo>
                  <a:pt x="8381" y="20751"/>
                </a:lnTo>
                <a:lnTo>
                  <a:pt x="26669" y="27241"/>
                </a:lnTo>
                <a:lnTo>
                  <a:pt x="36321" y="29832"/>
                </a:lnTo>
                <a:lnTo>
                  <a:pt x="37718" y="16865"/>
                </a:lnTo>
                <a:lnTo>
                  <a:pt x="39624" y="8432"/>
                </a:lnTo>
                <a:lnTo>
                  <a:pt x="36321" y="2590"/>
                </a:lnTo>
                <a:lnTo>
                  <a:pt x="22732" y="647"/>
                </a:lnTo>
                <a:lnTo>
                  <a:pt x="18795" y="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9" name="bg object 115"/>
          <p:cNvSpPr/>
          <p:nvPr/>
        </p:nvSpPr>
        <p:spPr>
          <a:xfrm>
            <a:off x="2511720" y="9902880"/>
            <a:ext cx="578160" cy="771120"/>
          </a:xfrm>
          <a:custGeom>
            <a:avLst/>
            <a:gdLst/>
            <a:ahLst/>
            <a:rect l="l" t="t" r="r" b="b"/>
            <a:pathLst>
              <a:path w="578485" h="771525">
                <a:moveTo>
                  <a:pt x="106299" y="0"/>
                </a:moveTo>
                <a:lnTo>
                  <a:pt x="82042" y="0"/>
                </a:lnTo>
                <a:lnTo>
                  <a:pt x="45847" y="31737"/>
                </a:lnTo>
                <a:lnTo>
                  <a:pt x="32512" y="67906"/>
                </a:lnTo>
                <a:lnTo>
                  <a:pt x="20955" y="121221"/>
                </a:lnTo>
                <a:lnTo>
                  <a:pt x="10160" y="192938"/>
                </a:lnTo>
                <a:lnTo>
                  <a:pt x="3810" y="248157"/>
                </a:lnTo>
                <a:lnTo>
                  <a:pt x="0" y="298297"/>
                </a:lnTo>
                <a:lnTo>
                  <a:pt x="0" y="345897"/>
                </a:lnTo>
                <a:lnTo>
                  <a:pt x="3175" y="393509"/>
                </a:lnTo>
                <a:lnTo>
                  <a:pt x="9525" y="443649"/>
                </a:lnTo>
                <a:lnTo>
                  <a:pt x="20955" y="497598"/>
                </a:lnTo>
                <a:lnTo>
                  <a:pt x="35687" y="557885"/>
                </a:lnTo>
                <a:lnTo>
                  <a:pt x="69977" y="684190"/>
                </a:lnTo>
                <a:lnTo>
                  <a:pt x="94234" y="756545"/>
                </a:lnTo>
                <a:lnTo>
                  <a:pt x="103759" y="771142"/>
                </a:lnTo>
                <a:lnTo>
                  <a:pt x="122174" y="771142"/>
                </a:lnTo>
                <a:lnTo>
                  <a:pt x="154050" y="714656"/>
                </a:lnTo>
                <a:lnTo>
                  <a:pt x="173100" y="670863"/>
                </a:lnTo>
                <a:lnTo>
                  <a:pt x="195961" y="615645"/>
                </a:lnTo>
                <a:lnTo>
                  <a:pt x="217043" y="568045"/>
                </a:lnTo>
                <a:lnTo>
                  <a:pt x="238633" y="524255"/>
                </a:lnTo>
                <a:lnTo>
                  <a:pt x="261620" y="484263"/>
                </a:lnTo>
                <a:lnTo>
                  <a:pt x="286385" y="446189"/>
                </a:lnTo>
                <a:lnTo>
                  <a:pt x="314960" y="409371"/>
                </a:lnTo>
                <a:lnTo>
                  <a:pt x="348106" y="371919"/>
                </a:lnTo>
                <a:lnTo>
                  <a:pt x="386334" y="333209"/>
                </a:lnTo>
                <a:lnTo>
                  <a:pt x="431419" y="291325"/>
                </a:lnTo>
                <a:lnTo>
                  <a:pt x="486156" y="243090"/>
                </a:lnTo>
                <a:lnTo>
                  <a:pt x="528193" y="207543"/>
                </a:lnTo>
                <a:lnTo>
                  <a:pt x="557530" y="181521"/>
                </a:lnTo>
                <a:lnTo>
                  <a:pt x="574675" y="163118"/>
                </a:lnTo>
                <a:lnTo>
                  <a:pt x="578485" y="150418"/>
                </a:lnTo>
                <a:lnTo>
                  <a:pt x="570865" y="140906"/>
                </a:lnTo>
                <a:lnTo>
                  <a:pt x="550545" y="132651"/>
                </a:lnTo>
                <a:lnTo>
                  <a:pt x="474725" y="110439"/>
                </a:lnTo>
                <a:lnTo>
                  <a:pt x="218948" y="33007"/>
                </a:lnTo>
                <a:lnTo>
                  <a:pt x="136779" y="6984"/>
                </a:lnTo>
                <a:lnTo>
                  <a:pt x="106299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0" name="bg object 116"/>
          <p:cNvSpPr/>
          <p:nvPr/>
        </p:nvSpPr>
        <p:spPr>
          <a:xfrm>
            <a:off x="2532960" y="9936360"/>
            <a:ext cx="523440" cy="707040"/>
          </a:xfrm>
          <a:custGeom>
            <a:avLst/>
            <a:gdLst/>
            <a:ahLst/>
            <a:rect l="l" t="t" r="r" b="b"/>
            <a:pathLst>
              <a:path w="523875" h="707390">
                <a:moveTo>
                  <a:pt x="79629" y="0"/>
                </a:moveTo>
                <a:lnTo>
                  <a:pt x="35432" y="53949"/>
                </a:lnTo>
                <a:lnTo>
                  <a:pt x="21462" y="102831"/>
                </a:lnTo>
                <a:lnTo>
                  <a:pt x="10160" y="166306"/>
                </a:lnTo>
                <a:lnTo>
                  <a:pt x="4444" y="218363"/>
                </a:lnTo>
                <a:lnTo>
                  <a:pt x="635" y="265963"/>
                </a:lnTo>
                <a:lnTo>
                  <a:pt x="0" y="311670"/>
                </a:lnTo>
                <a:lnTo>
                  <a:pt x="2539" y="357377"/>
                </a:lnTo>
                <a:lnTo>
                  <a:pt x="8255" y="404355"/>
                </a:lnTo>
                <a:lnTo>
                  <a:pt x="17653" y="455764"/>
                </a:lnTo>
                <a:lnTo>
                  <a:pt x="30987" y="513524"/>
                </a:lnTo>
                <a:lnTo>
                  <a:pt x="46228" y="568756"/>
                </a:lnTo>
                <a:lnTo>
                  <a:pt x="64516" y="620166"/>
                </a:lnTo>
                <a:lnTo>
                  <a:pt x="82804" y="663971"/>
                </a:lnTo>
                <a:lnTo>
                  <a:pt x="108712" y="707135"/>
                </a:lnTo>
                <a:lnTo>
                  <a:pt x="115697" y="700153"/>
                </a:lnTo>
                <a:lnTo>
                  <a:pt x="123317" y="677301"/>
                </a:lnTo>
                <a:lnTo>
                  <a:pt x="133476" y="643023"/>
                </a:lnTo>
                <a:lnTo>
                  <a:pt x="146685" y="603034"/>
                </a:lnTo>
                <a:lnTo>
                  <a:pt x="163194" y="563041"/>
                </a:lnTo>
                <a:lnTo>
                  <a:pt x="184657" y="517334"/>
                </a:lnTo>
                <a:lnTo>
                  <a:pt x="205486" y="475449"/>
                </a:lnTo>
                <a:lnTo>
                  <a:pt x="228345" y="437362"/>
                </a:lnTo>
                <a:lnTo>
                  <a:pt x="252349" y="401180"/>
                </a:lnTo>
                <a:lnTo>
                  <a:pt x="280162" y="366267"/>
                </a:lnTo>
                <a:lnTo>
                  <a:pt x="311150" y="330720"/>
                </a:lnTo>
                <a:lnTo>
                  <a:pt x="347853" y="293903"/>
                </a:lnTo>
                <a:lnTo>
                  <a:pt x="390144" y="253911"/>
                </a:lnTo>
                <a:lnTo>
                  <a:pt x="436372" y="215823"/>
                </a:lnTo>
                <a:lnTo>
                  <a:pt x="478028" y="182816"/>
                </a:lnTo>
                <a:lnTo>
                  <a:pt x="509650" y="158064"/>
                </a:lnTo>
                <a:lnTo>
                  <a:pt x="523620" y="142824"/>
                </a:lnTo>
                <a:lnTo>
                  <a:pt x="519811" y="134569"/>
                </a:lnTo>
                <a:lnTo>
                  <a:pt x="484378" y="118706"/>
                </a:lnTo>
                <a:lnTo>
                  <a:pt x="136017" y="12699"/>
                </a:lnTo>
                <a:lnTo>
                  <a:pt x="97409" y="2539"/>
                </a:lnTo>
                <a:lnTo>
                  <a:pt x="79629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1" name="bg object 117" descr=""/>
          <p:cNvPicPr/>
          <p:nvPr/>
        </p:nvPicPr>
        <p:blipFill>
          <a:blip r:embed="rId45"/>
          <a:stretch/>
        </p:blipFill>
        <p:spPr>
          <a:xfrm>
            <a:off x="2603160" y="9936360"/>
            <a:ext cx="48240" cy="27000"/>
          </a:xfrm>
          <a:prstGeom prst="rect">
            <a:avLst/>
          </a:prstGeom>
          <a:ln w="0">
            <a:noFill/>
          </a:ln>
        </p:spPr>
      </p:pic>
      <p:pic>
        <p:nvPicPr>
          <p:cNvPr id="102" name="bg object 118" descr=""/>
          <p:cNvPicPr/>
          <p:nvPr/>
        </p:nvPicPr>
        <p:blipFill>
          <a:blip r:embed="rId46"/>
          <a:stretch/>
        </p:blipFill>
        <p:spPr>
          <a:xfrm>
            <a:off x="2706480" y="10332720"/>
            <a:ext cx="30240" cy="36360"/>
          </a:xfrm>
          <a:prstGeom prst="rect">
            <a:avLst/>
          </a:prstGeom>
          <a:ln w="0">
            <a:noFill/>
          </a:ln>
        </p:spPr>
      </p:pic>
      <p:sp>
        <p:nvSpPr>
          <p:cNvPr id="103" name="bg object 119"/>
          <p:cNvSpPr/>
          <p:nvPr/>
        </p:nvSpPr>
        <p:spPr>
          <a:xfrm>
            <a:off x="2548080" y="10046160"/>
            <a:ext cx="2880" cy="12240"/>
          </a:xfrm>
          <a:custGeom>
            <a:avLst/>
            <a:gdLst/>
            <a:ahLst/>
            <a:rect l="l" t="t" r="r" b="b"/>
            <a:pathLst>
              <a:path w="3175" h="12700">
                <a:moveTo>
                  <a:pt x="3048" y="0"/>
                </a:moveTo>
                <a:lnTo>
                  <a:pt x="1778" y="4063"/>
                </a:lnTo>
                <a:lnTo>
                  <a:pt x="0" y="12191"/>
                </a:lnTo>
                <a:lnTo>
                  <a:pt x="1270" y="8127"/>
                </a:lnTo>
                <a:lnTo>
                  <a:pt x="1778" y="4063"/>
                </a:lnTo>
                <a:lnTo>
                  <a:pt x="3048" y="0"/>
                </a:lnTo>
                <a:close/>
              </a:path>
            </a:pathLst>
          </a:custGeom>
          <a:solidFill>
            <a:srgbClr val="f8b64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04" name="bg object 120" descr=""/>
          <p:cNvPicPr/>
          <p:nvPr/>
        </p:nvPicPr>
        <p:blipFill>
          <a:blip r:embed="rId47"/>
          <a:stretch/>
        </p:blipFill>
        <p:spPr>
          <a:xfrm>
            <a:off x="2624400" y="10018800"/>
            <a:ext cx="36360" cy="42480"/>
          </a:xfrm>
          <a:prstGeom prst="rect">
            <a:avLst/>
          </a:prstGeom>
          <a:ln w="0">
            <a:noFill/>
          </a:ln>
        </p:spPr>
      </p:pic>
      <p:pic>
        <p:nvPicPr>
          <p:cNvPr id="105" name="bg object 121" descr=""/>
          <p:cNvPicPr/>
          <p:nvPr/>
        </p:nvPicPr>
        <p:blipFill>
          <a:blip r:embed="rId48"/>
          <a:stretch/>
        </p:blipFill>
        <p:spPr>
          <a:xfrm>
            <a:off x="2581560" y="9442800"/>
            <a:ext cx="2081520" cy="1231200"/>
          </a:xfrm>
          <a:prstGeom prst="rect">
            <a:avLst/>
          </a:prstGeom>
          <a:ln w="0">
            <a:noFill/>
          </a:ln>
        </p:spPr>
      </p:pic>
      <p:pic>
        <p:nvPicPr>
          <p:cNvPr id="106" name="bg object 122" descr=""/>
          <p:cNvPicPr/>
          <p:nvPr/>
        </p:nvPicPr>
        <p:blipFill>
          <a:blip r:embed="rId49"/>
          <a:stretch/>
        </p:blipFill>
        <p:spPr>
          <a:xfrm>
            <a:off x="3867840" y="10442520"/>
            <a:ext cx="91080" cy="66600"/>
          </a:xfrm>
          <a:prstGeom prst="rect">
            <a:avLst/>
          </a:prstGeom>
          <a:ln w="0">
            <a:noFill/>
          </a:ln>
        </p:spPr>
      </p:pic>
      <p:sp>
        <p:nvSpPr>
          <p:cNvPr id="107" name="bg object 123"/>
          <p:cNvSpPr/>
          <p:nvPr/>
        </p:nvSpPr>
        <p:spPr>
          <a:xfrm>
            <a:off x="3797640" y="10497240"/>
            <a:ext cx="9000" cy="2880"/>
          </a:xfrm>
          <a:custGeom>
            <a:avLst/>
            <a:gdLst/>
            <a:ahLst/>
            <a:rect l="l" t="t" r="r" b="b"/>
            <a:pathLst>
              <a:path w="9525" h="3175">
                <a:moveTo>
                  <a:pt x="9143" y="0"/>
                </a:moveTo>
                <a:lnTo>
                  <a:pt x="8381" y="609"/>
                </a:lnTo>
                <a:lnTo>
                  <a:pt x="0" y="3048"/>
                </a:lnTo>
                <a:lnTo>
                  <a:pt x="4571" y="3048"/>
                </a:lnTo>
                <a:lnTo>
                  <a:pt x="8381" y="2438"/>
                </a:lnTo>
                <a:lnTo>
                  <a:pt x="9143" y="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8" name="bg object 124"/>
          <p:cNvSpPr/>
          <p:nvPr/>
        </p:nvSpPr>
        <p:spPr>
          <a:xfrm>
            <a:off x="4797720" y="9982080"/>
            <a:ext cx="822600" cy="691200"/>
          </a:xfrm>
          <a:custGeom>
            <a:avLst/>
            <a:gdLst/>
            <a:ahLst/>
            <a:rect l="l" t="t" r="r" b="b"/>
            <a:pathLst>
              <a:path w="822960" h="691515">
                <a:moveTo>
                  <a:pt x="405511" y="0"/>
                </a:moveTo>
                <a:lnTo>
                  <a:pt x="371856" y="29197"/>
                </a:lnTo>
                <a:lnTo>
                  <a:pt x="331850" y="104101"/>
                </a:lnTo>
                <a:lnTo>
                  <a:pt x="305815" y="157416"/>
                </a:lnTo>
                <a:lnTo>
                  <a:pt x="277875" y="211378"/>
                </a:lnTo>
                <a:lnTo>
                  <a:pt x="251840" y="258343"/>
                </a:lnTo>
                <a:lnTo>
                  <a:pt x="226568" y="301510"/>
                </a:lnTo>
                <a:lnTo>
                  <a:pt x="200533" y="342772"/>
                </a:lnTo>
                <a:lnTo>
                  <a:pt x="172593" y="384035"/>
                </a:lnTo>
                <a:lnTo>
                  <a:pt x="140843" y="427837"/>
                </a:lnTo>
                <a:lnTo>
                  <a:pt x="104012" y="475437"/>
                </a:lnTo>
                <a:lnTo>
                  <a:pt x="36830" y="561136"/>
                </a:lnTo>
                <a:lnTo>
                  <a:pt x="15239" y="591601"/>
                </a:lnTo>
                <a:lnTo>
                  <a:pt x="2539" y="615722"/>
                </a:lnTo>
                <a:lnTo>
                  <a:pt x="0" y="634766"/>
                </a:lnTo>
                <a:lnTo>
                  <a:pt x="8255" y="650001"/>
                </a:lnTo>
                <a:lnTo>
                  <a:pt x="29210" y="662696"/>
                </a:lnTo>
                <a:lnTo>
                  <a:pt x="62864" y="674122"/>
                </a:lnTo>
                <a:lnTo>
                  <a:pt x="110362" y="685547"/>
                </a:lnTo>
                <a:lnTo>
                  <a:pt x="139573" y="691259"/>
                </a:lnTo>
                <a:lnTo>
                  <a:pt x="815975" y="691259"/>
                </a:lnTo>
                <a:lnTo>
                  <a:pt x="821689" y="675391"/>
                </a:lnTo>
                <a:lnTo>
                  <a:pt x="822960" y="643653"/>
                </a:lnTo>
                <a:lnTo>
                  <a:pt x="816610" y="608740"/>
                </a:lnTo>
                <a:lnTo>
                  <a:pt x="802005" y="570026"/>
                </a:lnTo>
                <a:lnTo>
                  <a:pt x="779780" y="528764"/>
                </a:lnTo>
                <a:lnTo>
                  <a:pt x="749300" y="484327"/>
                </a:lnTo>
                <a:lnTo>
                  <a:pt x="701167" y="391655"/>
                </a:lnTo>
                <a:lnTo>
                  <a:pt x="678942" y="351662"/>
                </a:lnTo>
                <a:lnTo>
                  <a:pt x="656717" y="314210"/>
                </a:lnTo>
                <a:lnTo>
                  <a:pt x="633857" y="277393"/>
                </a:lnTo>
                <a:lnTo>
                  <a:pt x="609092" y="239306"/>
                </a:lnTo>
                <a:lnTo>
                  <a:pt x="582422" y="199948"/>
                </a:lnTo>
                <a:lnTo>
                  <a:pt x="508888" y="95846"/>
                </a:lnTo>
                <a:lnTo>
                  <a:pt x="473963" y="50774"/>
                </a:lnTo>
                <a:lnTo>
                  <a:pt x="424434" y="3809"/>
                </a:lnTo>
                <a:lnTo>
                  <a:pt x="405511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9" name="bg object 125"/>
          <p:cNvSpPr/>
          <p:nvPr/>
        </p:nvSpPr>
        <p:spPr>
          <a:xfrm>
            <a:off x="4837320" y="10024920"/>
            <a:ext cx="761760" cy="649080"/>
          </a:xfrm>
          <a:custGeom>
            <a:avLst/>
            <a:gdLst/>
            <a:ahLst/>
            <a:rect l="l" t="t" r="r" b="b"/>
            <a:pathLst>
              <a:path w="762000" h="649604">
                <a:moveTo>
                  <a:pt x="371475" y="0"/>
                </a:moveTo>
                <a:lnTo>
                  <a:pt x="359410" y="9486"/>
                </a:lnTo>
                <a:lnTo>
                  <a:pt x="346710" y="29743"/>
                </a:lnTo>
                <a:lnTo>
                  <a:pt x="334010" y="55054"/>
                </a:lnTo>
                <a:lnTo>
                  <a:pt x="309879" y="105676"/>
                </a:lnTo>
                <a:lnTo>
                  <a:pt x="292735" y="139839"/>
                </a:lnTo>
                <a:lnTo>
                  <a:pt x="266064" y="191731"/>
                </a:lnTo>
                <a:lnTo>
                  <a:pt x="240664" y="237286"/>
                </a:lnTo>
                <a:lnTo>
                  <a:pt x="215900" y="279057"/>
                </a:lnTo>
                <a:lnTo>
                  <a:pt x="190500" y="318922"/>
                </a:lnTo>
                <a:lnTo>
                  <a:pt x="163195" y="358774"/>
                </a:lnTo>
                <a:lnTo>
                  <a:pt x="132714" y="401180"/>
                </a:lnTo>
                <a:lnTo>
                  <a:pt x="97154" y="448005"/>
                </a:lnTo>
                <a:lnTo>
                  <a:pt x="60325" y="494195"/>
                </a:lnTo>
                <a:lnTo>
                  <a:pt x="39370" y="519506"/>
                </a:lnTo>
                <a:lnTo>
                  <a:pt x="19050" y="545448"/>
                </a:lnTo>
                <a:lnTo>
                  <a:pt x="4445" y="567596"/>
                </a:lnTo>
                <a:lnTo>
                  <a:pt x="0" y="582782"/>
                </a:lnTo>
                <a:lnTo>
                  <a:pt x="50164" y="609358"/>
                </a:lnTo>
                <a:lnTo>
                  <a:pt x="99060" y="621381"/>
                </a:lnTo>
                <a:lnTo>
                  <a:pt x="155575" y="632138"/>
                </a:lnTo>
                <a:lnTo>
                  <a:pt x="257175" y="649222"/>
                </a:lnTo>
                <a:lnTo>
                  <a:pt x="762000" y="649222"/>
                </a:lnTo>
                <a:lnTo>
                  <a:pt x="762000" y="636567"/>
                </a:lnTo>
                <a:lnTo>
                  <a:pt x="751839" y="602397"/>
                </a:lnTo>
                <a:lnTo>
                  <a:pt x="734060" y="558104"/>
                </a:lnTo>
                <a:lnTo>
                  <a:pt x="704850" y="496722"/>
                </a:lnTo>
                <a:lnTo>
                  <a:pt x="685800" y="457492"/>
                </a:lnTo>
                <a:lnTo>
                  <a:pt x="659129" y="404342"/>
                </a:lnTo>
                <a:lnTo>
                  <a:pt x="634364" y="357517"/>
                </a:lnTo>
                <a:lnTo>
                  <a:pt x="610235" y="315125"/>
                </a:lnTo>
                <a:lnTo>
                  <a:pt x="586739" y="274624"/>
                </a:lnTo>
                <a:lnTo>
                  <a:pt x="532764" y="191096"/>
                </a:lnTo>
                <a:lnTo>
                  <a:pt x="500379" y="143636"/>
                </a:lnTo>
                <a:lnTo>
                  <a:pt x="457835" y="84785"/>
                </a:lnTo>
                <a:lnTo>
                  <a:pt x="421004" y="38595"/>
                </a:lnTo>
                <a:lnTo>
                  <a:pt x="391795" y="9486"/>
                </a:lnTo>
                <a:lnTo>
                  <a:pt x="371475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0" name="bg object 126" descr=""/>
          <p:cNvPicPr/>
          <p:nvPr/>
        </p:nvPicPr>
        <p:blipFill>
          <a:blip r:embed="rId50"/>
          <a:stretch/>
        </p:blipFill>
        <p:spPr>
          <a:xfrm>
            <a:off x="5355360" y="10463760"/>
            <a:ext cx="69840" cy="42480"/>
          </a:xfrm>
          <a:prstGeom prst="rect">
            <a:avLst/>
          </a:prstGeom>
          <a:ln w="0">
            <a:noFill/>
          </a:ln>
        </p:spPr>
      </p:pic>
      <p:pic>
        <p:nvPicPr>
          <p:cNvPr id="111" name="bg object 127" descr=""/>
          <p:cNvPicPr/>
          <p:nvPr/>
        </p:nvPicPr>
        <p:blipFill>
          <a:blip r:embed="rId51"/>
          <a:stretch/>
        </p:blipFill>
        <p:spPr>
          <a:xfrm>
            <a:off x="5517000" y="10564200"/>
            <a:ext cx="51480" cy="54360"/>
          </a:xfrm>
          <a:prstGeom prst="rect">
            <a:avLst/>
          </a:prstGeom>
          <a:ln w="0">
            <a:noFill/>
          </a:ln>
        </p:spPr>
      </p:pic>
      <p:sp>
        <p:nvSpPr>
          <p:cNvPr id="112" name="bg object 128"/>
          <p:cNvSpPr/>
          <p:nvPr/>
        </p:nvSpPr>
        <p:spPr>
          <a:xfrm>
            <a:off x="4940640" y="10216800"/>
            <a:ext cx="565920" cy="444240"/>
          </a:xfrm>
          <a:custGeom>
            <a:avLst/>
            <a:gdLst/>
            <a:ahLst/>
            <a:rect l="l" t="t" r="r" b="b"/>
            <a:pathLst>
              <a:path w="566420" h="444500">
                <a:moveTo>
                  <a:pt x="8889" y="344068"/>
                </a:moveTo>
                <a:lnTo>
                  <a:pt x="6984" y="344703"/>
                </a:lnTo>
                <a:lnTo>
                  <a:pt x="1269" y="359307"/>
                </a:lnTo>
                <a:lnTo>
                  <a:pt x="0" y="425328"/>
                </a:lnTo>
                <a:lnTo>
                  <a:pt x="3809" y="425963"/>
                </a:lnTo>
                <a:lnTo>
                  <a:pt x="9525" y="425963"/>
                </a:lnTo>
                <a:lnTo>
                  <a:pt x="15239" y="425328"/>
                </a:lnTo>
                <a:lnTo>
                  <a:pt x="44450" y="392318"/>
                </a:lnTo>
                <a:lnTo>
                  <a:pt x="40004" y="381525"/>
                </a:lnTo>
                <a:lnTo>
                  <a:pt x="13969" y="345338"/>
                </a:lnTo>
                <a:lnTo>
                  <a:pt x="8889" y="344068"/>
                </a:lnTo>
                <a:close/>
                <a:moveTo>
                  <a:pt x="424052" y="389778"/>
                </a:moveTo>
                <a:lnTo>
                  <a:pt x="420242" y="389778"/>
                </a:lnTo>
                <a:lnTo>
                  <a:pt x="414527" y="391683"/>
                </a:lnTo>
                <a:lnTo>
                  <a:pt x="403732" y="397396"/>
                </a:lnTo>
                <a:lnTo>
                  <a:pt x="399288" y="400570"/>
                </a:lnTo>
                <a:lnTo>
                  <a:pt x="394207" y="404379"/>
                </a:lnTo>
                <a:lnTo>
                  <a:pt x="384682" y="444373"/>
                </a:lnTo>
                <a:lnTo>
                  <a:pt x="385317" y="444373"/>
                </a:lnTo>
                <a:lnTo>
                  <a:pt x="425322" y="415171"/>
                </a:lnTo>
                <a:lnTo>
                  <a:pt x="431672" y="395491"/>
                </a:lnTo>
                <a:lnTo>
                  <a:pt x="429132" y="391048"/>
                </a:lnTo>
                <a:lnTo>
                  <a:pt x="424052" y="389778"/>
                </a:lnTo>
                <a:close/>
                <a:moveTo>
                  <a:pt x="428497" y="119976"/>
                </a:moveTo>
                <a:lnTo>
                  <a:pt x="426592" y="119976"/>
                </a:lnTo>
                <a:lnTo>
                  <a:pt x="424052" y="121246"/>
                </a:lnTo>
                <a:lnTo>
                  <a:pt x="420877" y="123151"/>
                </a:lnTo>
                <a:lnTo>
                  <a:pt x="420242" y="146011"/>
                </a:lnTo>
                <a:lnTo>
                  <a:pt x="418972" y="208851"/>
                </a:lnTo>
                <a:lnTo>
                  <a:pt x="422147" y="202501"/>
                </a:lnTo>
                <a:lnTo>
                  <a:pt x="425322" y="192989"/>
                </a:lnTo>
                <a:lnTo>
                  <a:pt x="428497" y="179019"/>
                </a:lnTo>
                <a:lnTo>
                  <a:pt x="432307" y="159969"/>
                </a:lnTo>
                <a:lnTo>
                  <a:pt x="434213" y="141566"/>
                </a:lnTo>
                <a:lnTo>
                  <a:pt x="434213" y="128866"/>
                </a:lnTo>
                <a:lnTo>
                  <a:pt x="432307" y="121881"/>
                </a:lnTo>
                <a:lnTo>
                  <a:pt x="428497" y="119976"/>
                </a:lnTo>
                <a:close/>
                <a:moveTo>
                  <a:pt x="429767" y="0"/>
                </a:moveTo>
                <a:lnTo>
                  <a:pt x="425322" y="52692"/>
                </a:lnTo>
                <a:lnTo>
                  <a:pt x="433577" y="59042"/>
                </a:lnTo>
                <a:lnTo>
                  <a:pt x="440563" y="63487"/>
                </a:lnTo>
                <a:lnTo>
                  <a:pt x="450088" y="66649"/>
                </a:lnTo>
                <a:lnTo>
                  <a:pt x="458342" y="66649"/>
                </a:lnTo>
                <a:lnTo>
                  <a:pt x="457707" y="55867"/>
                </a:lnTo>
                <a:lnTo>
                  <a:pt x="453263" y="39357"/>
                </a:lnTo>
                <a:lnTo>
                  <a:pt x="450722" y="34912"/>
                </a:lnTo>
                <a:lnTo>
                  <a:pt x="449452" y="29832"/>
                </a:lnTo>
                <a:lnTo>
                  <a:pt x="443738" y="21590"/>
                </a:lnTo>
                <a:lnTo>
                  <a:pt x="429767" y="0"/>
                </a:lnTo>
                <a:close/>
                <a:moveTo>
                  <a:pt x="533907" y="173304"/>
                </a:moveTo>
                <a:lnTo>
                  <a:pt x="526922" y="182194"/>
                </a:lnTo>
                <a:lnTo>
                  <a:pt x="521207" y="189814"/>
                </a:lnTo>
                <a:lnTo>
                  <a:pt x="510413" y="210756"/>
                </a:lnTo>
                <a:lnTo>
                  <a:pt x="516127" y="224091"/>
                </a:lnTo>
                <a:lnTo>
                  <a:pt x="533272" y="231711"/>
                </a:lnTo>
                <a:lnTo>
                  <a:pt x="558038" y="233616"/>
                </a:lnTo>
                <a:lnTo>
                  <a:pt x="566292" y="233616"/>
                </a:lnTo>
                <a:lnTo>
                  <a:pt x="550417" y="203136"/>
                </a:lnTo>
                <a:lnTo>
                  <a:pt x="533907" y="173304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3" name="bg object 129"/>
          <p:cNvSpPr/>
          <p:nvPr/>
        </p:nvSpPr>
        <p:spPr>
          <a:xfrm>
            <a:off x="4703040" y="10040040"/>
            <a:ext cx="672840" cy="633960"/>
          </a:xfrm>
          <a:custGeom>
            <a:avLst/>
            <a:gdLst/>
            <a:ahLst/>
            <a:rect l="l" t="t" r="r" b="b"/>
            <a:pathLst>
              <a:path w="673100" h="634365">
                <a:moveTo>
                  <a:pt x="86487" y="0"/>
                </a:moveTo>
                <a:lnTo>
                  <a:pt x="52705" y="635"/>
                </a:lnTo>
                <a:lnTo>
                  <a:pt x="26670" y="3797"/>
                </a:lnTo>
                <a:lnTo>
                  <a:pt x="8889" y="12026"/>
                </a:lnTo>
                <a:lnTo>
                  <a:pt x="0" y="25336"/>
                </a:lnTo>
                <a:lnTo>
                  <a:pt x="10795" y="74739"/>
                </a:lnTo>
                <a:lnTo>
                  <a:pt x="31114" y="113372"/>
                </a:lnTo>
                <a:lnTo>
                  <a:pt x="62864" y="162140"/>
                </a:lnTo>
                <a:lnTo>
                  <a:pt x="105537" y="222935"/>
                </a:lnTo>
                <a:lnTo>
                  <a:pt x="136651" y="265379"/>
                </a:lnTo>
                <a:lnTo>
                  <a:pt x="167132" y="303377"/>
                </a:lnTo>
                <a:lnTo>
                  <a:pt x="195707" y="339471"/>
                </a:lnTo>
                <a:lnTo>
                  <a:pt x="224282" y="373672"/>
                </a:lnTo>
                <a:lnTo>
                  <a:pt x="313309" y="478180"/>
                </a:lnTo>
                <a:lnTo>
                  <a:pt x="345059" y="516813"/>
                </a:lnTo>
                <a:lnTo>
                  <a:pt x="379349" y="559248"/>
                </a:lnTo>
                <a:lnTo>
                  <a:pt x="438531" y="633982"/>
                </a:lnTo>
                <a:lnTo>
                  <a:pt x="618363" y="633982"/>
                </a:lnTo>
                <a:lnTo>
                  <a:pt x="631063" y="580148"/>
                </a:lnTo>
                <a:lnTo>
                  <a:pt x="643127" y="523151"/>
                </a:lnTo>
                <a:lnTo>
                  <a:pt x="650113" y="471843"/>
                </a:lnTo>
                <a:lnTo>
                  <a:pt x="653923" y="424345"/>
                </a:lnTo>
                <a:lnTo>
                  <a:pt x="655827" y="378104"/>
                </a:lnTo>
                <a:lnTo>
                  <a:pt x="657098" y="330606"/>
                </a:lnTo>
                <a:lnTo>
                  <a:pt x="659002" y="279311"/>
                </a:lnTo>
                <a:lnTo>
                  <a:pt x="662813" y="221665"/>
                </a:lnTo>
                <a:lnTo>
                  <a:pt x="669163" y="154533"/>
                </a:lnTo>
                <a:lnTo>
                  <a:pt x="672973" y="105130"/>
                </a:lnTo>
                <a:lnTo>
                  <a:pt x="664083" y="47498"/>
                </a:lnTo>
                <a:lnTo>
                  <a:pt x="615188" y="26593"/>
                </a:lnTo>
                <a:lnTo>
                  <a:pt x="569976" y="22796"/>
                </a:lnTo>
                <a:lnTo>
                  <a:pt x="86487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4" name="bg object 130"/>
          <p:cNvSpPr/>
          <p:nvPr/>
        </p:nvSpPr>
        <p:spPr>
          <a:xfrm>
            <a:off x="4745880" y="10073520"/>
            <a:ext cx="608760" cy="600480"/>
          </a:xfrm>
          <a:custGeom>
            <a:avLst/>
            <a:gdLst/>
            <a:ahLst/>
            <a:rect l="l" t="t" r="r" b="b"/>
            <a:pathLst>
              <a:path w="608964" h="600709">
                <a:moveTo>
                  <a:pt x="57150" y="0"/>
                </a:moveTo>
                <a:lnTo>
                  <a:pt x="32385" y="635"/>
                </a:lnTo>
                <a:lnTo>
                  <a:pt x="11429" y="3162"/>
                </a:lnTo>
                <a:lnTo>
                  <a:pt x="0" y="9499"/>
                </a:lnTo>
                <a:lnTo>
                  <a:pt x="0" y="31673"/>
                </a:lnTo>
                <a:lnTo>
                  <a:pt x="15239" y="70942"/>
                </a:lnTo>
                <a:lnTo>
                  <a:pt x="45085" y="124777"/>
                </a:lnTo>
                <a:lnTo>
                  <a:pt x="89026" y="189382"/>
                </a:lnTo>
                <a:lnTo>
                  <a:pt x="122681" y="234353"/>
                </a:lnTo>
                <a:lnTo>
                  <a:pt x="155066" y="275526"/>
                </a:lnTo>
                <a:lnTo>
                  <a:pt x="186309" y="313524"/>
                </a:lnTo>
                <a:lnTo>
                  <a:pt x="281559" y="424370"/>
                </a:lnTo>
                <a:lnTo>
                  <a:pt x="315975" y="464908"/>
                </a:lnTo>
                <a:lnTo>
                  <a:pt x="353440" y="510514"/>
                </a:lnTo>
                <a:lnTo>
                  <a:pt x="392175" y="559917"/>
                </a:lnTo>
                <a:lnTo>
                  <a:pt x="422021" y="600454"/>
                </a:lnTo>
                <a:lnTo>
                  <a:pt x="541527" y="600454"/>
                </a:lnTo>
                <a:lnTo>
                  <a:pt x="562610" y="528882"/>
                </a:lnTo>
                <a:lnTo>
                  <a:pt x="573404" y="474408"/>
                </a:lnTo>
                <a:lnTo>
                  <a:pt x="579754" y="425640"/>
                </a:lnTo>
                <a:lnTo>
                  <a:pt x="583564" y="380669"/>
                </a:lnTo>
                <a:lnTo>
                  <a:pt x="589279" y="241960"/>
                </a:lnTo>
                <a:lnTo>
                  <a:pt x="593725" y="187477"/>
                </a:lnTo>
                <a:lnTo>
                  <a:pt x="600075" y="137439"/>
                </a:lnTo>
                <a:lnTo>
                  <a:pt x="606425" y="93103"/>
                </a:lnTo>
                <a:lnTo>
                  <a:pt x="608964" y="58902"/>
                </a:lnTo>
                <a:lnTo>
                  <a:pt x="591819" y="30403"/>
                </a:lnTo>
                <a:lnTo>
                  <a:pt x="538988" y="22796"/>
                </a:lnTo>
                <a:lnTo>
                  <a:pt x="57150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15" name="bg object 131" descr=""/>
          <p:cNvPicPr/>
          <p:nvPr/>
        </p:nvPicPr>
        <p:blipFill>
          <a:blip r:embed="rId52"/>
          <a:stretch/>
        </p:blipFill>
        <p:spPr>
          <a:xfrm>
            <a:off x="4867560" y="10177200"/>
            <a:ext cx="109440" cy="72720"/>
          </a:xfrm>
          <a:prstGeom prst="rect">
            <a:avLst/>
          </a:prstGeom>
          <a:ln w="0">
            <a:noFill/>
          </a:ln>
        </p:spPr>
      </p:pic>
      <p:pic>
        <p:nvPicPr>
          <p:cNvPr id="116" name="bg object 132" descr=""/>
          <p:cNvPicPr/>
          <p:nvPr/>
        </p:nvPicPr>
        <p:blipFill>
          <a:blip r:embed="rId53"/>
          <a:stretch/>
        </p:blipFill>
        <p:spPr>
          <a:xfrm>
            <a:off x="5096160" y="10424160"/>
            <a:ext cx="45360" cy="72720"/>
          </a:xfrm>
          <a:prstGeom prst="rect">
            <a:avLst/>
          </a:prstGeom>
          <a:ln w="0">
            <a:noFill/>
          </a:ln>
        </p:spPr>
      </p:pic>
      <p:sp>
        <p:nvSpPr>
          <p:cNvPr id="117" name="bg object 133"/>
          <p:cNvSpPr/>
          <p:nvPr/>
        </p:nvSpPr>
        <p:spPr>
          <a:xfrm>
            <a:off x="4846320" y="10282320"/>
            <a:ext cx="27720" cy="360"/>
          </a:xfrm>
          <a:custGeom>
            <a:avLst/>
            <a:gdLst/>
            <a:ahLst/>
            <a:rect l="l" t="t" r="r" b="b"/>
            <a:pathLst>
              <a:path w="27939" h="0">
                <a:moveTo>
                  <a:pt x="0" y="0"/>
                </a:moveTo>
                <a:lnTo>
                  <a:pt x="27432" y="0"/>
                </a:lnTo>
              </a:path>
            </a:pathLst>
          </a:custGeom>
          <a:noFill/>
          <a:ln w="15240">
            <a:solidFill>
              <a:srgbClr val="fdf1d7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18" name="bg object 134" descr=""/>
          <p:cNvPicPr/>
          <p:nvPr/>
        </p:nvPicPr>
        <p:blipFill>
          <a:blip r:embed="rId54"/>
          <a:stretch/>
        </p:blipFill>
        <p:spPr>
          <a:xfrm>
            <a:off x="5114520" y="10195560"/>
            <a:ext cx="33120" cy="42480"/>
          </a:xfrm>
          <a:prstGeom prst="rect">
            <a:avLst/>
          </a:prstGeom>
          <a:ln w="0">
            <a:noFill/>
          </a:ln>
        </p:spPr>
      </p:pic>
      <p:pic>
        <p:nvPicPr>
          <p:cNvPr id="119" name="bg object 135" descr=""/>
          <p:cNvPicPr/>
          <p:nvPr/>
        </p:nvPicPr>
        <p:blipFill>
          <a:blip r:embed="rId55"/>
          <a:stretch/>
        </p:blipFill>
        <p:spPr>
          <a:xfrm>
            <a:off x="5151240" y="10284120"/>
            <a:ext cx="136800" cy="84960"/>
          </a:xfrm>
          <a:prstGeom prst="rect">
            <a:avLst/>
          </a:prstGeom>
          <a:ln w="0">
            <a:noFill/>
          </a:ln>
        </p:spPr>
      </p:pic>
      <p:pic>
        <p:nvPicPr>
          <p:cNvPr id="120" name="bg object 136" descr=""/>
          <p:cNvPicPr/>
          <p:nvPr/>
        </p:nvPicPr>
        <p:blipFill>
          <a:blip r:embed="rId56"/>
          <a:stretch/>
        </p:blipFill>
        <p:spPr>
          <a:xfrm>
            <a:off x="5160240" y="10640520"/>
            <a:ext cx="51480" cy="33120"/>
          </a:xfrm>
          <a:prstGeom prst="rect">
            <a:avLst/>
          </a:prstGeom>
          <a:ln w="0">
            <a:noFill/>
          </a:ln>
        </p:spPr>
      </p:pic>
      <p:pic>
        <p:nvPicPr>
          <p:cNvPr id="121" name="bg object 137" descr=""/>
          <p:cNvPicPr/>
          <p:nvPr/>
        </p:nvPicPr>
        <p:blipFill>
          <a:blip r:embed="rId57"/>
          <a:stretch/>
        </p:blipFill>
        <p:spPr>
          <a:xfrm>
            <a:off x="5145120" y="10119240"/>
            <a:ext cx="36360" cy="33120"/>
          </a:xfrm>
          <a:prstGeom prst="rect">
            <a:avLst/>
          </a:prstGeom>
          <a:ln w="0">
            <a:noFill/>
          </a:ln>
        </p:spPr>
      </p:pic>
      <p:pic>
        <p:nvPicPr>
          <p:cNvPr id="122" name="bg object 138" descr=""/>
          <p:cNvPicPr/>
          <p:nvPr/>
        </p:nvPicPr>
        <p:blipFill>
          <a:blip r:embed="rId58"/>
          <a:stretch/>
        </p:blipFill>
        <p:spPr>
          <a:xfrm>
            <a:off x="5266800" y="10570320"/>
            <a:ext cx="45360" cy="36360"/>
          </a:xfrm>
          <a:prstGeom prst="rect">
            <a:avLst/>
          </a:prstGeom>
          <a:ln w="0">
            <a:noFill/>
          </a:ln>
        </p:spPr>
      </p:pic>
      <p:pic>
        <p:nvPicPr>
          <p:cNvPr id="123" name="bg object 139" descr=""/>
          <p:cNvPicPr/>
          <p:nvPr/>
        </p:nvPicPr>
        <p:blipFill>
          <a:blip r:embed="rId59"/>
          <a:stretch/>
        </p:blipFill>
        <p:spPr>
          <a:xfrm>
            <a:off x="5242680" y="10427040"/>
            <a:ext cx="39240" cy="39240"/>
          </a:xfrm>
          <a:prstGeom prst="rect">
            <a:avLst/>
          </a:prstGeom>
          <a:ln w="0">
            <a:noFill/>
          </a:ln>
        </p:spPr>
      </p:pic>
      <p:sp>
        <p:nvSpPr>
          <p:cNvPr id="124" name="bg object 140"/>
          <p:cNvSpPr/>
          <p:nvPr/>
        </p:nvSpPr>
        <p:spPr>
          <a:xfrm>
            <a:off x="5046840" y="10520640"/>
            <a:ext cx="27000" cy="34560"/>
          </a:xfrm>
          <a:custGeom>
            <a:avLst/>
            <a:gdLst/>
            <a:ahLst/>
            <a:rect l="l" t="t" r="r" b="b"/>
            <a:pathLst>
              <a:path w="27304" h="34925">
                <a:moveTo>
                  <a:pt x="0" y="0"/>
                </a:moveTo>
                <a:lnTo>
                  <a:pt x="17398" y="21551"/>
                </a:lnTo>
                <a:lnTo>
                  <a:pt x="27304" y="34620"/>
                </a:lnTo>
                <a:lnTo>
                  <a:pt x="18033" y="22212"/>
                </a:lnTo>
                <a:lnTo>
                  <a:pt x="0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5" name="bg object 141"/>
          <p:cNvSpPr/>
          <p:nvPr/>
        </p:nvSpPr>
        <p:spPr>
          <a:xfrm>
            <a:off x="5023080" y="10128600"/>
            <a:ext cx="54360" cy="426240"/>
          </a:xfrm>
          <a:custGeom>
            <a:avLst/>
            <a:gdLst/>
            <a:ahLst/>
            <a:rect l="l" t="t" r="r" b="b"/>
            <a:pathLst>
              <a:path w="54610" h="426720">
                <a:moveTo>
                  <a:pt x="17145" y="0"/>
                </a:moveTo>
                <a:lnTo>
                  <a:pt x="15240" y="6375"/>
                </a:lnTo>
                <a:lnTo>
                  <a:pt x="13208" y="26784"/>
                </a:lnTo>
                <a:lnTo>
                  <a:pt x="15240" y="28701"/>
                </a:lnTo>
                <a:lnTo>
                  <a:pt x="22479" y="28701"/>
                </a:lnTo>
                <a:lnTo>
                  <a:pt x="27812" y="25514"/>
                </a:lnTo>
                <a:lnTo>
                  <a:pt x="31750" y="23596"/>
                </a:lnTo>
                <a:lnTo>
                  <a:pt x="34417" y="19773"/>
                </a:lnTo>
                <a:lnTo>
                  <a:pt x="33655" y="15303"/>
                </a:lnTo>
                <a:lnTo>
                  <a:pt x="30353" y="10210"/>
                </a:lnTo>
                <a:lnTo>
                  <a:pt x="25146" y="5740"/>
                </a:lnTo>
                <a:lnTo>
                  <a:pt x="17145" y="0"/>
                </a:lnTo>
                <a:close/>
                <a:moveTo>
                  <a:pt x="25146" y="362940"/>
                </a:moveTo>
                <a:lnTo>
                  <a:pt x="19176" y="362940"/>
                </a:lnTo>
                <a:lnTo>
                  <a:pt x="8636" y="365480"/>
                </a:lnTo>
                <a:lnTo>
                  <a:pt x="0" y="366763"/>
                </a:lnTo>
                <a:lnTo>
                  <a:pt x="51562" y="426719"/>
                </a:lnTo>
                <a:lnTo>
                  <a:pt x="52197" y="422897"/>
                </a:lnTo>
                <a:lnTo>
                  <a:pt x="54229" y="401205"/>
                </a:lnTo>
                <a:lnTo>
                  <a:pt x="50926" y="382066"/>
                </a:lnTo>
                <a:lnTo>
                  <a:pt x="41656" y="368033"/>
                </a:lnTo>
                <a:lnTo>
                  <a:pt x="25146" y="36294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6" name="bg object 142" descr=""/>
          <p:cNvPicPr/>
          <p:nvPr/>
        </p:nvPicPr>
        <p:blipFill>
          <a:blip r:embed="rId60"/>
          <a:stretch/>
        </p:blipFill>
        <p:spPr>
          <a:xfrm>
            <a:off x="4861440" y="10079640"/>
            <a:ext cx="115560" cy="106200"/>
          </a:xfrm>
          <a:prstGeom prst="rect">
            <a:avLst/>
          </a:prstGeom>
          <a:ln w="0">
            <a:noFill/>
          </a:ln>
        </p:spPr>
      </p:pic>
      <p:pic>
        <p:nvPicPr>
          <p:cNvPr id="127" name="bg object 143" descr=""/>
          <p:cNvPicPr/>
          <p:nvPr/>
        </p:nvPicPr>
        <p:blipFill>
          <a:blip r:embed="rId61"/>
          <a:stretch/>
        </p:blipFill>
        <p:spPr>
          <a:xfrm>
            <a:off x="5266800" y="10162080"/>
            <a:ext cx="75960" cy="66600"/>
          </a:xfrm>
          <a:prstGeom prst="rect">
            <a:avLst/>
          </a:prstGeom>
          <a:ln w="0">
            <a:noFill/>
          </a:ln>
        </p:spPr>
      </p:pic>
      <p:sp>
        <p:nvSpPr>
          <p:cNvPr id="128" name="bg object 144"/>
          <p:cNvSpPr/>
          <p:nvPr/>
        </p:nvSpPr>
        <p:spPr>
          <a:xfrm>
            <a:off x="4794480" y="10164960"/>
            <a:ext cx="493560" cy="374400"/>
          </a:xfrm>
          <a:custGeom>
            <a:avLst/>
            <a:gdLst/>
            <a:ahLst/>
            <a:rect l="l" t="t" r="r" b="b"/>
            <a:pathLst>
              <a:path w="494029" h="374650">
                <a:moveTo>
                  <a:pt x="6985" y="0"/>
                </a:moveTo>
                <a:lnTo>
                  <a:pt x="0" y="0"/>
                </a:lnTo>
                <a:lnTo>
                  <a:pt x="5080" y="10858"/>
                </a:lnTo>
                <a:lnTo>
                  <a:pt x="8255" y="16611"/>
                </a:lnTo>
                <a:lnTo>
                  <a:pt x="10160" y="19799"/>
                </a:lnTo>
                <a:lnTo>
                  <a:pt x="12065" y="21081"/>
                </a:lnTo>
                <a:lnTo>
                  <a:pt x="17145" y="21081"/>
                </a:lnTo>
                <a:lnTo>
                  <a:pt x="20320" y="19164"/>
                </a:lnTo>
                <a:lnTo>
                  <a:pt x="22225" y="15328"/>
                </a:lnTo>
                <a:lnTo>
                  <a:pt x="26035" y="9575"/>
                </a:lnTo>
                <a:lnTo>
                  <a:pt x="20955" y="6388"/>
                </a:lnTo>
                <a:lnTo>
                  <a:pt x="8890" y="634"/>
                </a:lnTo>
                <a:lnTo>
                  <a:pt x="6985" y="0"/>
                </a:lnTo>
                <a:close/>
                <a:moveTo>
                  <a:pt x="184721" y="130606"/>
                </a:moveTo>
                <a:lnTo>
                  <a:pt x="185038" y="130924"/>
                </a:lnTo>
                <a:lnTo>
                  <a:pt x="186309" y="130924"/>
                </a:lnTo>
                <a:lnTo>
                  <a:pt x="184721" y="130606"/>
                </a:lnTo>
                <a:close/>
                <a:moveTo>
                  <a:pt x="184404" y="130289"/>
                </a:moveTo>
                <a:lnTo>
                  <a:pt x="183134" y="130289"/>
                </a:lnTo>
                <a:lnTo>
                  <a:pt x="184721" y="130606"/>
                </a:lnTo>
                <a:lnTo>
                  <a:pt x="184404" y="130289"/>
                </a:lnTo>
                <a:close/>
                <a:moveTo>
                  <a:pt x="488696" y="329552"/>
                </a:moveTo>
                <a:lnTo>
                  <a:pt x="484886" y="329552"/>
                </a:lnTo>
                <a:lnTo>
                  <a:pt x="481711" y="331469"/>
                </a:lnTo>
                <a:lnTo>
                  <a:pt x="475996" y="333387"/>
                </a:lnTo>
                <a:lnTo>
                  <a:pt x="438658" y="354469"/>
                </a:lnTo>
                <a:lnTo>
                  <a:pt x="438023" y="361492"/>
                </a:lnTo>
                <a:lnTo>
                  <a:pt x="444373" y="368515"/>
                </a:lnTo>
                <a:lnTo>
                  <a:pt x="460756" y="373621"/>
                </a:lnTo>
                <a:lnTo>
                  <a:pt x="463931" y="374268"/>
                </a:lnTo>
                <a:lnTo>
                  <a:pt x="469646" y="374268"/>
                </a:lnTo>
                <a:lnTo>
                  <a:pt x="482981" y="371716"/>
                </a:lnTo>
                <a:lnTo>
                  <a:pt x="491236" y="365328"/>
                </a:lnTo>
                <a:lnTo>
                  <a:pt x="493775" y="355104"/>
                </a:lnTo>
                <a:lnTo>
                  <a:pt x="491871" y="344246"/>
                </a:lnTo>
                <a:lnTo>
                  <a:pt x="488696" y="333387"/>
                </a:lnTo>
                <a:lnTo>
                  <a:pt x="488696" y="329552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29" name="bg object 145" descr=""/>
          <p:cNvPicPr/>
          <p:nvPr/>
        </p:nvPicPr>
        <p:blipFill>
          <a:blip r:embed="rId62"/>
          <a:stretch/>
        </p:blipFill>
        <p:spPr>
          <a:xfrm>
            <a:off x="5184720" y="10274760"/>
            <a:ext cx="82080" cy="82080"/>
          </a:xfrm>
          <a:prstGeom prst="rect">
            <a:avLst/>
          </a:prstGeom>
          <a:ln w="0">
            <a:noFill/>
          </a:ln>
        </p:spPr>
      </p:pic>
      <p:sp>
        <p:nvSpPr>
          <p:cNvPr id="130" name="bg object 146"/>
          <p:cNvSpPr/>
          <p:nvPr/>
        </p:nvSpPr>
        <p:spPr>
          <a:xfrm>
            <a:off x="1795320" y="10289880"/>
            <a:ext cx="716040" cy="383760"/>
          </a:xfrm>
          <a:custGeom>
            <a:avLst/>
            <a:gdLst/>
            <a:ahLst/>
            <a:rect l="l" t="t" r="r" b="b"/>
            <a:pathLst>
              <a:path w="716280" h="384175">
                <a:moveTo>
                  <a:pt x="7619" y="0"/>
                </a:moveTo>
                <a:lnTo>
                  <a:pt x="0" y="6362"/>
                </a:lnTo>
                <a:lnTo>
                  <a:pt x="1269" y="20345"/>
                </a:lnTo>
                <a:lnTo>
                  <a:pt x="26034" y="76301"/>
                </a:lnTo>
                <a:lnTo>
                  <a:pt x="75564" y="173583"/>
                </a:lnTo>
                <a:lnTo>
                  <a:pt x="101600" y="218732"/>
                </a:lnTo>
                <a:lnTo>
                  <a:pt x="129539" y="255612"/>
                </a:lnTo>
                <a:lnTo>
                  <a:pt x="158114" y="286763"/>
                </a:lnTo>
                <a:lnTo>
                  <a:pt x="217804" y="342718"/>
                </a:lnTo>
                <a:lnTo>
                  <a:pt x="247650" y="373237"/>
                </a:lnTo>
                <a:lnTo>
                  <a:pt x="256539" y="384046"/>
                </a:lnTo>
                <a:lnTo>
                  <a:pt x="675004" y="384046"/>
                </a:lnTo>
                <a:lnTo>
                  <a:pt x="690244" y="366878"/>
                </a:lnTo>
                <a:lnTo>
                  <a:pt x="707389" y="336359"/>
                </a:lnTo>
                <a:lnTo>
                  <a:pt x="716279" y="303295"/>
                </a:lnTo>
                <a:lnTo>
                  <a:pt x="715644" y="268960"/>
                </a:lnTo>
                <a:lnTo>
                  <a:pt x="704214" y="235902"/>
                </a:lnTo>
                <a:lnTo>
                  <a:pt x="678179" y="206641"/>
                </a:lnTo>
                <a:lnTo>
                  <a:pt x="637539" y="182486"/>
                </a:lnTo>
                <a:lnTo>
                  <a:pt x="579119" y="166585"/>
                </a:lnTo>
                <a:lnTo>
                  <a:pt x="527050" y="151968"/>
                </a:lnTo>
                <a:lnTo>
                  <a:pt x="478154" y="140525"/>
                </a:lnTo>
                <a:lnTo>
                  <a:pt x="431164" y="131622"/>
                </a:lnTo>
                <a:lnTo>
                  <a:pt x="384809" y="123990"/>
                </a:lnTo>
                <a:lnTo>
                  <a:pt x="339089" y="115722"/>
                </a:lnTo>
                <a:lnTo>
                  <a:pt x="293369" y="105549"/>
                </a:lnTo>
                <a:lnTo>
                  <a:pt x="247014" y="92201"/>
                </a:lnTo>
                <a:lnTo>
                  <a:pt x="198754" y="74396"/>
                </a:lnTo>
                <a:lnTo>
                  <a:pt x="88264" y="26708"/>
                </a:lnTo>
                <a:lnTo>
                  <a:pt x="50800" y="10807"/>
                </a:lnTo>
                <a:lnTo>
                  <a:pt x="24129" y="1904"/>
                </a:lnTo>
                <a:lnTo>
                  <a:pt x="7619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bg object 147"/>
          <p:cNvSpPr/>
          <p:nvPr/>
        </p:nvSpPr>
        <p:spPr>
          <a:xfrm>
            <a:off x="1825920" y="10314360"/>
            <a:ext cx="676440" cy="359640"/>
          </a:xfrm>
          <a:custGeom>
            <a:avLst/>
            <a:gdLst/>
            <a:ahLst/>
            <a:rect l="l" t="t" r="r" b="b"/>
            <a:pathLst>
              <a:path w="676910" h="360045">
                <a:moveTo>
                  <a:pt x="0" y="0"/>
                </a:moveTo>
                <a:lnTo>
                  <a:pt x="1905" y="11988"/>
                </a:lnTo>
                <a:lnTo>
                  <a:pt x="12700" y="36601"/>
                </a:lnTo>
                <a:lnTo>
                  <a:pt x="29845" y="71932"/>
                </a:lnTo>
                <a:lnTo>
                  <a:pt x="48260" y="113576"/>
                </a:lnTo>
                <a:lnTo>
                  <a:pt x="67310" y="152704"/>
                </a:lnTo>
                <a:lnTo>
                  <a:pt x="97790" y="199389"/>
                </a:lnTo>
                <a:lnTo>
                  <a:pt x="129540" y="236626"/>
                </a:lnTo>
                <a:lnTo>
                  <a:pt x="161925" y="268801"/>
                </a:lnTo>
                <a:lnTo>
                  <a:pt x="194183" y="299088"/>
                </a:lnTo>
                <a:lnTo>
                  <a:pt x="226568" y="330638"/>
                </a:lnTo>
                <a:lnTo>
                  <a:pt x="251333" y="359663"/>
                </a:lnTo>
                <a:lnTo>
                  <a:pt x="590931" y="359663"/>
                </a:lnTo>
                <a:lnTo>
                  <a:pt x="634746" y="320542"/>
                </a:lnTo>
                <a:lnTo>
                  <a:pt x="672211" y="279528"/>
                </a:lnTo>
                <a:lnTo>
                  <a:pt x="676656" y="266277"/>
                </a:lnTo>
                <a:lnTo>
                  <a:pt x="668401" y="244195"/>
                </a:lnTo>
                <a:lnTo>
                  <a:pt x="643001" y="215163"/>
                </a:lnTo>
                <a:lnTo>
                  <a:pt x="599186" y="184251"/>
                </a:lnTo>
                <a:lnTo>
                  <a:pt x="536321" y="157111"/>
                </a:lnTo>
                <a:lnTo>
                  <a:pt x="486918" y="142608"/>
                </a:lnTo>
                <a:lnTo>
                  <a:pt x="440563" y="131876"/>
                </a:lnTo>
                <a:lnTo>
                  <a:pt x="395478" y="123037"/>
                </a:lnTo>
                <a:lnTo>
                  <a:pt x="307848" y="107899"/>
                </a:lnTo>
                <a:lnTo>
                  <a:pt x="264033" y="99059"/>
                </a:lnTo>
                <a:lnTo>
                  <a:pt x="218312" y="87071"/>
                </a:lnTo>
                <a:lnTo>
                  <a:pt x="146050" y="60578"/>
                </a:lnTo>
                <a:lnTo>
                  <a:pt x="134620" y="55524"/>
                </a:lnTo>
                <a:lnTo>
                  <a:pt x="81280" y="28397"/>
                </a:lnTo>
                <a:lnTo>
                  <a:pt x="43180" y="11353"/>
                </a:lnTo>
                <a:lnTo>
                  <a:pt x="13970" y="1257"/>
                </a:lnTo>
                <a:lnTo>
                  <a:pt x="0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2" name="bg object 148" descr=""/>
          <p:cNvPicPr/>
          <p:nvPr/>
        </p:nvPicPr>
        <p:blipFill>
          <a:blip r:embed="rId63"/>
          <a:stretch/>
        </p:blipFill>
        <p:spPr>
          <a:xfrm>
            <a:off x="1853280" y="10335600"/>
            <a:ext cx="36360" cy="66600"/>
          </a:xfrm>
          <a:prstGeom prst="rect">
            <a:avLst/>
          </a:prstGeom>
          <a:ln w="0">
            <a:noFill/>
          </a:ln>
        </p:spPr>
      </p:pic>
      <p:pic>
        <p:nvPicPr>
          <p:cNvPr id="133" name="bg object 149" descr=""/>
          <p:cNvPicPr/>
          <p:nvPr/>
        </p:nvPicPr>
        <p:blipFill>
          <a:blip r:embed="rId64"/>
          <a:stretch/>
        </p:blipFill>
        <p:spPr>
          <a:xfrm>
            <a:off x="2014560" y="10430280"/>
            <a:ext cx="57600" cy="27000"/>
          </a:xfrm>
          <a:prstGeom prst="rect">
            <a:avLst/>
          </a:prstGeom>
          <a:ln w="0">
            <a:noFill/>
          </a:ln>
        </p:spPr>
      </p:pic>
      <p:pic>
        <p:nvPicPr>
          <p:cNvPr id="134" name="bg object 150" descr=""/>
          <p:cNvPicPr/>
          <p:nvPr/>
        </p:nvPicPr>
        <p:blipFill>
          <a:blip r:embed="rId65"/>
          <a:stretch/>
        </p:blipFill>
        <p:spPr>
          <a:xfrm>
            <a:off x="1895760" y="10472760"/>
            <a:ext cx="30240" cy="33120"/>
          </a:xfrm>
          <a:prstGeom prst="rect">
            <a:avLst/>
          </a:prstGeom>
          <a:ln w="0">
            <a:noFill/>
          </a:ln>
        </p:spPr>
      </p:pic>
      <p:sp>
        <p:nvSpPr>
          <p:cNvPr id="135" name="bg object 151"/>
          <p:cNvSpPr/>
          <p:nvPr/>
        </p:nvSpPr>
        <p:spPr>
          <a:xfrm>
            <a:off x="1911240" y="10418040"/>
            <a:ext cx="218880" cy="255600"/>
          </a:xfrm>
          <a:custGeom>
            <a:avLst/>
            <a:gdLst/>
            <a:ahLst/>
            <a:rect l="l" t="t" r="r" b="b"/>
            <a:pathLst>
              <a:path w="219075" h="255904">
                <a:moveTo>
                  <a:pt x="16510" y="0"/>
                </a:moveTo>
                <a:lnTo>
                  <a:pt x="8890" y="0"/>
                </a:lnTo>
                <a:lnTo>
                  <a:pt x="3810" y="6350"/>
                </a:lnTo>
                <a:lnTo>
                  <a:pt x="1270" y="10160"/>
                </a:lnTo>
                <a:lnTo>
                  <a:pt x="0" y="15252"/>
                </a:lnTo>
                <a:lnTo>
                  <a:pt x="3175" y="20332"/>
                </a:lnTo>
                <a:lnTo>
                  <a:pt x="8890" y="24777"/>
                </a:lnTo>
                <a:lnTo>
                  <a:pt x="17145" y="27952"/>
                </a:lnTo>
                <a:lnTo>
                  <a:pt x="28575" y="31762"/>
                </a:lnTo>
                <a:lnTo>
                  <a:pt x="29845" y="31762"/>
                </a:lnTo>
                <a:lnTo>
                  <a:pt x="19050" y="1905"/>
                </a:lnTo>
                <a:lnTo>
                  <a:pt x="16510" y="0"/>
                </a:lnTo>
                <a:close/>
                <a:moveTo>
                  <a:pt x="46355" y="125158"/>
                </a:moveTo>
                <a:lnTo>
                  <a:pt x="40640" y="125158"/>
                </a:lnTo>
                <a:lnTo>
                  <a:pt x="38735" y="125793"/>
                </a:lnTo>
                <a:lnTo>
                  <a:pt x="38100" y="127063"/>
                </a:lnTo>
                <a:lnTo>
                  <a:pt x="48260" y="137858"/>
                </a:lnTo>
                <a:lnTo>
                  <a:pt x="57023" y="147392"/>
                </a:lnTo>
                <a:lnTo>
                  <a:pt x="65912" y="156922"/>
                </a:lnTo>
                <a:lnTo>
                  <a:pt x="76708" y="167087"/>
                </a:lnTo>
                <a:lnTo>
                  <a:pt x="76708" y="164546"/>
                </a:lnTo>
                <a:lnTo>
                  <a:pt x="76073" y="160733"/>
                </a:lnTo>
                <a:lnTo>
                  <a:pt x="79248" y="156922"/>
                </a:lnTo>
                <a:lnTo>
                  <a:pt x="84962" y="148027"/>
                </a:lnTo>
                <a:lnTo>
                  <a:pt x="86233" y="140398"/>
                </a:lnTo>
                <a:lnTo>
                  <a:pt x="80518" y="134048"/>
                </a:lnTo>
                <a:lnTo>
                  <a:pt x="65278" y="129603"/>
                </a:lnTo>
                <a:lnTo>
                  <a:pt x="53340" y="127063"/>
                </a:lnTo>
                <a:lnTo>
                  <a:pt x="46355" y="125158"/>
                </a:lnTo>
                <a:close/>
                <a:moveTo>
                  <a:pt x="200406" y="35572"/>
                </a:moveTo>
                <a:lnTo>
                  <a:pt x="181356" y="51460"/>
                </a:lnTo>
                <a:lnTo>
                  <a:pt x="181991" y="57175"/>
                </a:lnTo>
                <a:lnTo>
                  <a:pt x="185166" y="62890"/>
                </a:lnTo>
                <a:lnTo>
                  <a:pt x="188976" y="56540"/>
                </a:lnTo>
                <a:lnTo>
                  <a:pt x="200406" y="35572"/>
                </a:lnTo>
                <a:close/>
                <a:moveTo>
                  <a:pt x="187071" y="234430"/>
                </a:moveTo>
                <a:lnTo>
                  <a:pt x="188341" y="236336"/>
                </a:lnTo>
                <a:lnTo>
                  <a:pt x="189611" y="238878"/>
                </a:lnTo>
                <a:lnTo>
                  <a:pt x="194691" y="246501"/>
                </a:lnTo>
                <a:lnTo>
                  <a:pt x="199136" y="255395"/>
                </a:lnTo>
                <a:lnTo>
                  <a:pt x="218821" y="242054"/>
                </a:lnTo>
                <a:lnTo>
                  <a:pt x="209931" y="240784"/>
                </a:lnTo>
                <a:lnTo>
                  <a:pt x="201676" y="238878"/>
                </a:lnTo>
                <a:lnTo>
                  <a:pt x="194056" y="236971"/>
                </a:lnTo>
                <a:lnTo>
                  <a:pt x="187071" y="23443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6" name="bg object 152"/>
          <p:cNvSpPr/>
          <p:nvPr/>
        </p:nvSpPr>
        <p:spPr>
          <a:xfrm>
            <a:off x="2057400" y="9887760"/>
            <a:ext cx="745920" cy="773640"/>
          </a:xfrm>
          <a:custGeom>
            <a:avLst/>
            <a:gdLst/>
            <a:ahLst/>
            <a:rect l="l" t="t" r="r" b="b"/>
            <a:pathLst>
              <a:path w="746125" h="774065">
                <a:moveTo>
                  <a:pt x="279273" y="0"/>
                </a:moveTo>
                <a:lnTo>
                  <a:pt x="249300" y="41783"/>
                </a:lnTo>
                <a:lnTo>
                  <a:pt x="237236" y="80391"/>
                </a:lnTo>
                <a:lnTo>
                  <a:pt x="223266" y="131038"/>
                </a:lnTo>
                <a:lnTo>
                  <a:pt x="204850" y="194335"/>
                </a:lnTo>
                <a:lnTo>
                  <a:pt x="188341" y="249415"/>
                </a:lnTo>
                <a:lnTo>
                  <a:pt x="172338" y="298157"/>
                </a:lnTo>
                <a:lnTo>
                  <a:pt x="156463" y="343738"/>
                </a:lnTo>
                <a:lnTo>
                  <a:pt x="139319" y="388048"/>
                </a:lnTo>
                <a:lnTo>
                  <a:pt x="120268" y="433628"/>
                </a:lnTo>
                <a:lnTo>
                  <a:pt x="97917" y="482993"/>
                </a:lnTo>
                <a:lnTo>
                  <a:pt x="71247" y="537438"/>
                </a:lnTo>
                <a:lnTo>
                  <a:pt x="40131" y="589978"/>
                </a:lnTo>
                <a:lnTo>
                  <a:pt x="17144" y="635558"/>
                </a:lnTo>
                <a:lnTo>
                  <a:pt x="3810" y="674166"/>
                </a:lnTo>
                <a:lnTo>
                  <a:pt x="0" y="705824"/>
                </a:lnTo>
                <a:lnTo>
                  <a:pt x="19685" y="750769"/>
                </a:lnTo>
                <a:lnTo>
                  <a:pt x="77597" y="771659"/>
                </a:lnTo>
                <a:lnTo>
                  <a:pt x="121538" y="773558"/>
                </a:lnTo>
                <a:lnTo>
                  <a:pt x="175513" y="770393"/>
                </a:lnTo>
                <a:lnTo>
                  <a:pt x="225170" y="769127"/>
                </a:lnTo>
                <a:lnTo>
                  <a:pt x="274827" y="766594"/>
                </a:lnTo>
                <a:lnTo>
                  <a:pt x="323723" y="762163"/>
                </a:lnTo>
                <a:lnTo>
                  <a:pt x="372744" y="756466"/>
                </a:lnTo>
                <a:lnTo>
                  <a:pt x="421767" y="749503"/>
                </a:lnTo>
                <a:lnTo>
                  <a:pt x="470662" y="740641"/>
                </a:lnTo>
                <a:lnTo>
                  <a:pt x="519049" y="730511"/>
                </a:lnTo>
                <a:lnTo>
                  <a:pt x="566801" y="719118"/>
                </a:lnTo>
                <a:lnTo>
                  <a:pt x="627761" y="703291"/>
                </a:lnTo>
                <a:lnTo>
                  <a:pt x="675513" y="689998"/>
                </a:lnTo>
                <a:lnTo>
                  <a:pt x="734694" y="664044"/>
                </a:lnTo>
                <a:lnTo>
                  <a:pt x="746125" y="648855"/>
                </a:lnTo>
                <a:lnTo>
                  <a:pt x="746125" y="629856"/>
                </a:lnTo>
                <a:lnTo>
                  <a:pt x="734060" y="605802"/>
                </a:lnTo>
                <a:lnTo>
                  <a:pt x="711835" y="575424"/>
                </a:lnTo>
                <a:lnTo>
                  <a:pt x="678052" y="536803"/>
                </a:lnTo>
                <a:lnTo>
                  <a:pt x="633476" y="488696"/>
                </a:lnTo>
                <a:lnTo>
                  <a:pt x="593470" y="445020"/>
                </a:lnTo>
                <a:lnTo>
                  <a:pt x="557783" y="404507"/>
                </a:lnTo>
                <a:lnTo>
                  <a:pt x="526669" y="365887"/>
                </a:lnTo>
                <a:lnTo>
                  <a:pt x="498729" y="329171"/>
                </a:lnTo>
                <a:lnTo>
                  <a:pt x="471297" y="291185"/>
                </a:lnTo>
                <a:lnTo>
                  <a:pt x="444626" y="251307"/>
                </a:lnTo>
                <a:lnTo>
                  <a:pt x="417322" y="208902"/>
                </a:lnTo>
                <a:lnTo>
                  <a:pt x="387350" y="161417"/>
                </a:lnTo>
                <a:lnTo>
                  <a:pt x="354330" y="106349"/>
                </a:lnTo>
                <a:lnTo>
                  <a:pt x="328168" y="63296"/>
                </a:lnTo>
                <a:lnTo>
                  <a:pt x="307848" y="30378"/>
                </a:lnTo>
                <a:lnTo>
                  <a:pt x="291973" y="9499"/>
                </a:lnTo>
                <a:lnTo>
                  <a:pt x="279273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7" name="bg object 153"/>
          <p:cNvSpPr/>
          <p:nvPr/>
        </p:nvSpPr>
        <p:spPr>
          <a:xfrm>
            <a:off x="2078640" y="9918360"/>
            <a:ext cx="688680" cy="703800"/>
          </a:xfrm>
          <a:custGeom>
            <a:avLst/>
            <a:gdLst/>
            <a:ahLst/>
            <a:rect l="l" t="t" r="r" b="b"/>
            <a:pathLst>
              <a:path w="688975" h="704215">
                <a:moveTo>
                  <a:pt x="257937" y="0"/>
                </a:moveTo>
                <a:lnTo>
                  <a:pt x="249681" y="11417"/>
                </a:lnTo>
                <a:lnTo>
                  <a:pt x="239521" y="39966"/>
                </a:lnTo>
                <a:lnTo>
                  <a:pt x="228091" y="79921"/>
                </a:lnTo>
                <a:lnTo>
                  <a:pt x="209041" y="150964"/>
                </a:lnTo>
                <a:lnTo>
                  <a:pt x="185546" y="229616"/>
                </a:lnTo>
                <a:lnTo>
                  <a:pt x="170941" y="276555"/>
                </a:lnTo>
                <a:lnTo>
                  <a:pt x="156337" y="320332"/>
                </a:lnTo>
                <a:lnTo>
                  <a:pt x="140462" y="362826"/>
                </a:lnTo>
                <a:lnTo>
                  <a:pt x="122681" y="406590"/>
                </a:lnTo>
                <a:lnTo>
                  <a:pt x="101726" y="454164"/>
                </a:lnTo>
                <a:lnTo>
                  <a:pt x="76834" y="506818"/>
                </a:lnTo>
                <a:lnTo>
                  <a:pt x="17780" y="626071"/>
                </a:lnTo>
                <a:lnTo>
                  <a:pt x="1269" y="665394"/>
                </a:lnTo>
                <a:lnTo>
                  <a:pt x="36830" y="700915"/>
                </a:lnTo>
                <a:lnTo>
                  <a:pt x="94741" y="704088"/>
                </a:lnTo>
                <a:lnTo>
                  <a:pt x="162687" y="703454"/>
                </a:lnTo>
                <a:lnTo>
                  <a:pt x="215391" y="701550"/>
                </a:lnTo>
                <a:lnTo>
                  <a:pt x="268858" y="697744"/>
                </a:lnTo>
                <a:lnTo>
                  <a:pt x="320928" y="692669"/>
                </a:lnTo>
                <a:lnTo>
                  <a:pt x="373633" y="685693"/>
                </a:lnTo>
                <a:lnTo>
                  <a:pt x="425703" y="676812"/>
                </a:lnTo>
                <a:lnTo>
                  <a:pt x="477900" y="666662"/>
                </a:lnTo>
                <a:lnTo>
                  <a:pt x="559181" y="648267"/>
                </a:lnTo>
                <a:lnTo>
                  <a:pt x="620268" y="630504"/>
                </a:lnTo>
                <a:lnTo>
                  <a:pt x="676782" y="607034"/>
                </a:lnTo>
                <a:lnTo>
                  <a:pt x="688847" y="594982"/>
                </a:lnTo>
                <a:lnTo>
                  <a:pt x="682497" y="575322"/>
                </a:lnTo>
                <a:lnTo>
                  <a:pt x="659638" y="545503"/>
                </a:lnTo>
                <a:lnTo>
                  <a:pt x="625347" y="508088"/>
                </a:lnTo>
                <a:lnTo>
                  <a:pt x="585851" y="464312"/>
                </a:lnTo>
                <a:lnTo>
                  <a:pt x="547751" y="421182"/>
                </a:lnTo>
                <a:lnTo>
                  <a:pt x="515365" y="381850"/>
                </a:lnTo>
                <a:lnTo>
                  <a:pt x="485520" y="345071"/>
                </a:lnTo>
                <a:lnTo>
                  <a:pt x="458850" y="308914"/>
                </a:lnTo>
                <a:lnTo>
                  <a:pt x="433450" y="272757"/>
                </a:lnTo>
                <a:lnTo>
                  <a:pt x="408558" y="234696"/>
                </a:lnTo>
                <a:lnTo>
                  <a:pt x="347599" y="137642"/>
                </a:lnTo>
                <a:lnTo>
                  <a:pt x="306324" y="67868"/>
                </a:lnTo>
                <a:lnTo>
                  <a:pt x="285369" y="32981"/>
                </a:lnTo>
                <a:lnTo>
                  <a:pt x="268224" y="8877"/>
                </a:lnTo>
                <a:lnTo>
                  <a:pt x="257937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38" name="bg object 154" descr=""/>
          <p:cNvPicPr/>
          <p:nvPr/>
        </p:nvPicPr>
        <p:blipFill>
          <a:blip r:embed="rId66"/>
          <a:stretch/>
        </p:blipFill>
        <p:spPr>
          <a:xfrm>
            <a:off x="2331720" y="10021680"/>
            <a:ext cx="33120" cy="54360"/>
          </a:xfrm>
          <a:prstGeom prst="rect">
            <a:avLst/>
          </a:prstGeom>
          <a:ln w="0">
            <a:noFill/>
          </a:ln>
        </p:spPr>
      </p:pic>
      <p:pic>
        <p:nvPicPr>
          <p:cNvPr id="139" name="bg object 155" descr=""/>
          <p:cNvPicPr/>
          <p:nvPr/>
        </p:nvPicPr>
        <p:blipFill>
          <a:blip r:embed="rId67"/>
          <a:stretch/>
        </p:blipFill>
        <p:spPr>
          <a:xfrm>
            <a:off x="2103120" y="10585800"/>
            <a:ext cx="45360" cy="36360"/>
          </a:xfrm>
          <a:prstGeom prst="rect">
            <a:avLst/>
          </a:prstGeom>
          <a:ln w="0">
            <a:noFill/>
          </a:ln>
        </p:spPr>
      </p:pic>
      <p:pic>
        <p:nvPicPr>
          <p:cNvPr id="140" name="bg object 156" descr=""/>
          <p:cNvPicPr/>
          <p:nvPr/>
        </p:nvPicPr>
        <p:blipFill>
          <a:blip r:embed="rId68"/>
          <a:stretch/>
        </p:blipFill>
        <p:spPr>
          <a:xfrm>
            <a:off x="2270880" y="10116360"/>
            <a:ext cx="39240" cy="57600"/>
          </a:xfrm>
          <a:prstGeom prst="rect">
            <a:avLst/>
          </a:prstGeom>
          <a:ln w="0">
            <a:noFill/>
          </a:ln>
        </p:spPr>
      </p:pic>
      <p:pic>
        <p:nvPicPr>
          <p:cNvPr id="141" name="bg object 157" descr=""/>
          <p:cNvPicPr/>
          <p:nvPr/>
        </p:nvPicPr>
        <p:blipFill>
          <a:blip r:embed="rId69"/>
          <a:stretch/>
        </p:blipFill>
        <p:spPr>
          <a:xfrm>
            <a:off x="2444400" y="10189440"/>
            <a:ext cx="33120" cy="36360"/>
          </a:xfrm>
          <a:prstGeom prst="rect">
            <a:avLst/>
          </a:prstGeom>
          <a:ln w="0">
            <a:noFill/>
          </a:ln>
        </p:spPr>
      </p:pic>
      <p:pic>
        <p:nvPicPr>
          <p:cNvPr id="142" name="bg object 158" descr=""/>
          <p:cNvPicPr/>
          <p:nvPr/>
        </p:nvPicPr>
        <p:blipFill>
          <a:blip r:embed="rId70"/>
          <a:stretch/>
        </p:blipFill>
        <p:spPr>
          <a:xfrm>
            <a:off x="2127600" y="10451520"/>
            <a:ext cx="30240" cy="33120"/>
          </a:xfrm>
          <a:prstGeom prst="rect">
            <a:avLst/>
          </a:prstGeom>
          <a:ln w="0">
            <a:noFill/>
          </a:ln>
        </p:spPr>
      </p:pic>
      <p:pic>
        <p:nvPicPr>
          <p:cNvPr id="143" name="bg object 159" descr=""/>
          <p:cNvPicPr/>
          <p:nvPr/>
        </p:nvPicPr>
        <p:blipFill>
          <a:blip r:embed="rId71"/>
          <a:stretch/>
        </p:blipFill>
        <p:spPr>
          <a:xfrm>
            <a:off x="2215800" y="10488240"/>
            <a:ext cx="39240" cy="51480"/>
          </a:xfrm>
          <a:prstGeom prst="rect">
            <a:avLst/>
          </a:prstGeom>
          <a:ln w="0">
            <a:noFill/>
          </a:ln>
        </p:spPr>
      </p:pic>
      <p:sp>
        <p:nvSpPr>
          <p:cNvPr id="144" name="bg object 160"/>
          <p:cNvSpPr/>
          <p:nvPr/>
        </p:nvSpPr>
        <p:spPr>
          <a:xfrm>
            <a:off x="2310480" y="10012680"/>
            <a:ext cx="27720" cy="29520"/>
          </a:xfrm>
          <a:custGeom>
            <a:avLst/>
            <a:gdLst/>
            <a:ahLst/>
            <a:rect l="l" t="t" r="r" b="b"/>
            <a:pathLst>
              <a:path w="27939" h="29845">
                <a:moveTo>
                  <a:pt x="6731" y="0"/>
                </a:moveTo>
                <a:lnTo>
                  <a:pt x="0" y="0"/>
                </a:lnTo>
                <a:lnTo>
                  <a:pt x="635" y="3174"/>
                </a:lnTo>
                <a:lnTo>
                  <a:pt x="12700" y="21589"/>
                </a:lnTo>
                <a:lnTo>
                  <a:pt x="17399" y="27304"/>
                </a:lnTo>
                <a:lnTo>
                  <a:pt x="21463" y="29844"/>
                </a:lnTo>
                <a:lnTo>
                  <a:pt x="22098" y="22224"/>
                </a:lnTo>
                <a:lnTo>
                  <a:pt x="24130" y="19049"/>
                </a:lnTo>
                <a:lnTo>
                  <a:pt x="27432" y="15239"/>
                </a:lnTo>
                <a:lnTo>
                  <a:pt x="25400" y="12699"/>
                </a:lnTo>
                <a:lnTo>
                  <a:pt x="24130" y="10794"/>
                </a:lnTo>
                <a:lnTo>
                  <a:pt x="14097" y="4444"/>
                </a:lnTo>
                <a:lnTo>
                  <a:pt x="6731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5" name="bg object 161"/>
          <p:cNvSpPr/>
          <p:nvPr/>
        </p:nvSpPr>
        <p:spPr>
          <a:xfrm>
            <a:off x="2331720" y="10024920"/>
            <a:ext cx="11880" cy="17280"/>
          </a:xfrm>
          <a:custGeom>
            <a:avLst/>
            <a:gdLst/>
            <a:ahLst/>
            <a:rect l="l" t="t" r="r" b="b"/>
            <a:pathLst>
              <a:path w="12064" h="17779">
                <a:moveTo>
                  <a:pt x="6096" y="0"/>
                </a:moveTo>
                <a:lnTo>
                  <a:pt x="2667" y="3784"/>
                </a:lnTo>
                <a:lnTo>
                  <a:pt x="635" y="6934"/>
                </a:lnTo>
                <a:lnTo>
                  <a:pt x="0" y="14503"/>
                </a:lnTo>
                <a:lnTo>
                  <a:pt x="2667" y="17030"/>
                </a:lnTo>
                <a:lnTo>
                  <a:pt x="4699" y="17652"/>
                </a:lnTo>
                <a:lnTo>
                  <a:pt x="11556" y="17652"/>
                </a:lnTo>
                <a:lnTo>
                  <a:pt x="10794" y="7569"/>
                </a:lnTo>
                <a:lnTo>
                  <a:pt x="6096" y="0"/>
                </a:lnTo>
                <a:close/>
              </a:path>
            </a:pathLst>
          </a:custGeom>
          <a:solidFill>
            <a:srgbClr val="fab93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bg object 162"/>
          <p:cNvSpPr/>
          <p:nvPr/>
        </p:nvSpPr>
        <p:spPr>
          <a:xfrm>
            <a:off x="2398680" y="10192680"/>
            <a:ext cx="23760" cy="27000"/>
          </a:xfrm>
          <a:custGeom>
            <a:avLst/>
            <a:gdLst/>
            <a:ahLst/>
            <a:rect l="l" t="t" r="r" b="b"/>
            <a:pathLst>
              <a:path w="24130" h="27304">
                <a:moveTo>
                  <a:pt x="13207" y="0"/>
                </a:moveTo>
                <a:lnTo>
                  <a:pt x="10541" y="0"/>
                </a:lnTo>
                <a:lnTo>
                  <a:pt x="5334" y="1308"/>
                </a:lnTo>
                <a:lnTo>
                  <a:pt x="0" y="7835"/>
                </a:lnTo>
                <a:lnTo>
                  <a:pt x="0" y="16332"/>
                </a:lnTo>
                <a:lnTo>
                  <a:pt x="3937" y="23507"/>
                </a:lnTo>
                <a:lnTo>
                  <a:pt x="9906" y="26784"/>
                </a:lnTo>
                <a:lnTo>
                  <a:pt x="11811" y="26784"/>
                </a:lnTo>
                <a:lnTo>
                  <a:pt x="14478" y="26123"/>
                </a:lnTo>
                <a:lnTo>
                  <a:pt x="17144" y="23507"/>
                </a:lnTo>
                <a:lnTo>
                  <a:pt x="23113" y="13716"/>
                </a:lnTo>
                <a:lnTo>
                  <a:pt x="23749" y="5880"/>
                </a:lnTo>
                <a:lnTo>
                  <a:pt x="19812" y="1308"/>
                </a:lnTo>
                <a:lnTo>
                  <a:pt x="13207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bg object 163"/>
          <p:cNvSpPr/>
          <p:nvPr/>
        </p:nvSpPr>
        <p:spPr>
          <a:xfrm>
            <a:off x="2431080" y="10065960"/>
            <a:ext cx="1440" cy="3600"/>
          </a:xfrm>
          <a:custGeom>
            <a:avLst/>
            <a:gdLst/>
            <a:ahLst/>
            <a:rect l="l" t="t" r="r" b="b"/>
            <a:pathLst>
              <a:path w="1905" h="3809">
                <a:moveTo>
                  <a:pt x="0" y="0"/>
                </a:moveTo>
                <a:lnTo>
                  <a:pt x="1904" y="3797"/>
                </a:lnTo>
                <a:lnTo>
                  <a:pt x="1269" y="1905"/>
                </a:lnTo>
                <a:lnTo>
                  <a:pt x="0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bg object 164"/>
          <p:cNvSpPr/>
          <p:nvPr/>
        </p:nvSpPr>
        <p:spPr>
          <a:xfrm>
            <a:off x="2374560" y="10027800"/>
            <a:ext cx="73440" cy="90360"/>
          </a:xfrm>
          <a:custGeom>
            <a:avLst/>
            <a:gdLst/>
            <a:ahLst/>
            <a:rect l="l" t="t" r="r" b="b"/>
            <a:pathLst>
              <a:path w="73660" h="90804">
                <a:moveTo>
                  <a:pt x="35051" y="0"/>
                </a:moveTo>
                <a:lnTo>
                  <a:pt x="31876" y="635"/>
                </a:lnTo>
                <a:lnTo>
                  <a:pt x="26924" y="3835"/>
                </a:lnTo>
                <a:lnTo>
                  <a:pt x="14350" y="8953"/>
                </a:lnTo>
                <a:lnTo>
                  <a:pt x="0" y="21742"/>
                </a:lnTo>
                <a:lnTo>
                  <a:pt x="14350" y="57543"/>
                </a:lnTo>
                <a:lnTo>
                  <a:pt x="58165" y="90805"/>
                </a:lnTo>
                <a:lnTo>
                  <a:pt x="62483" y="89522"/>
                </a:lnTo>
                <a:lnTo>
                  <a:pt x="66293" y="84404"/>
                </a:lnTo>
                <a:lnTo>
                  <a:pt x="69341" y="76098"/>
                </a:lnTo>
                <a:lnTo>
                  <a:pt x="73151" y="63944"/>
                </a:lnTo>
                <a:lnTo>
                  <a:pt x="35051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49" name="bg object 165" descr=""/>
          <p:cNvPicPr/>
          <p:nvPr/>
        </p:nvPicPr>
        <p:blipFill>
          <a:blip r:embed="rId72"/>
          <a:stretch/>
        </p:blipFill>
        <p:spPr>
          <a:xfrm>
            <a:off x="2292120" y="10064520"/>
            <a:ext cx="69840" cy="93960"/>
          </a:xfrm>
          <a:prstGeom prst="rect">
            <a:avLst/>
          </a:prstGeom>
          <a:ln w="0">
            <a:noFill/>
          </a:ln>
        </p:spPr>
      </p:pic>
      <p:sp>
        <p:nvSpPr>
          <p:cNvPr id="150" name="bg object 166"/>
          <p:cNvSpPr/>
          <p:nvPr/>
        </p:nvSpPr>
        <p:spPr>
          <a:xfrm>
            <a:off x="2502360" y="10177200"/>
            <a:ext cx="8640" cy="11880"/>
          </a:xfrm>
          <a:custGeom>
            <a:avLst/>
            <a:gdLst/>
            <a:ahLst/>
            <a:rect l="l" t="t" r="r" b="b"/>
            <a:pathLst>
              <a:path w="8889" h="12065">
                <a:moveTo>
                  <a:pt x="0" y="0"/>
                </a:moveTo>
                <a:lnTo>
                  <a:pt x="2667" y="4063"/>
                </a:lnTo>
                <a:lnTo>
                  <a:pt x="7874" y="11518"/>
                </a:lnTo>
                <a:lnTo>
                  <a:pt x="8509" y="10833"/>
                </a:lnTo>
                <a:lnTo>
                  <a:pt x="5842" y="7454"/>
                </a:lnTo>
                <a:lnTo>
                  <a:pt x="5206" y="5422"/>
                </a:lnTo>
                <a:lnTo>
                  <a:pt x="2667" y="2031"/>
                </a:lnTo>
                <a:lnTo>
                  <a:pt x="1905" y="1358"/>
                </a:lnTo>
                <a:lnTo>
                  <a:pt x="635" y="673"/>
                </a:lnTo>
                <a:lnTo>
                  <a:pt x="0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1" name="bg object 167"/>
          <p:cNvSpPr/>
          <p:nvPr/>
        </p:nvSpPr>
        <p:spPr>
          <a:xfrm>
            <a:off x="2490120" y="10174320"/>
            <a:ext cx="20520" cy="23760"/>
          </a:xfrm>
          <a:custGeom>
            <a:avLst/>
            <a:gdLst/>
            <a:ahLst/>
            <a:rect l="l" t="t" r="r" b="b"/>
            <a:pathLst>
              <a:path w="20955" h="24129">
                <a:moveTo>
                  <a:pt x="9906" y="0"/>
                </a:moveTo>
                <a:lnTo>
                  <a:pt x="4317" y="0"/>
                </a:lnTo>
                <a:lnTo>
                  <a:pt x="2158" y="1396"/>
                </a:lnTo>
                <a:lnTo>
                  <a:pt x="761" y="11849"/>
                </a:lnTo>
                <a:lnTo>
                  <a:pt x="0" y="23685"/>
                </a:lnTo>
                <a:lnTo>
                  <a:pt x="5714" y="23685"/>
                </a:lnTo>
                <a:lnTo>
                  <a:pt x="7111" y="23685"/>
                </a:lnTo>
                <a:lnTo>
                  <a:pt x="8508" y="22288"/>
                </a:lnTo>
                <a:lnTo>
                  <a:pt x="14223" y="18110"/>
                </a:lnTo>
                <a:lnTo>
                  <a:pt x="17779" y="15328"/>
                </a:lnTo>
                <a:lnTo>
                  <a:pt x="20573" y="13233"/>
                </a:lnTo>
                <a:lnTo>
                  <a:pt x="12064" y="1396"/>
                </a:lnTo>
                <a:lnTo>
                  <a:pt x="9906" y="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2" name="bg object 168" descr=""/>
          <p:cNvPicPr/>
          <p:nvPr/>
        </p:nvPicPr>
        <p:blipFill>
          <a:blip r:embed="rId73"/>
          <a:stretch/>
        </p:blipFill>
        <p:spPr>
          <a:xfrm>
            <a:off x="2151720" y="10463760"/>
            <a:ext cx="66600" cy="84960"/>
          </a:xfrm>
          <a:prstGeom prst="rect">
            <a:avLst/>
          </a:prstGeom>
          <a:ln w="0">
            <a:noFill/>
          </a:ln>
        </p:spPr>
      </p:pic>
      <p:pic>
        <p:nvPicPr>
          <p:cNvPr id="153" name="bg object 169" descr=""/>
          <p:cNvPicPr/>
          <p:nvPr/>
        </p:nvPicPr>
        <p:blipFill>
          <a:blip r:embed="rId74"/>
          <a:stretch/>
        </p:blipFill>
        <p:spPr>
          <a:xfrm>
            <a:off x="2310480" y="10222920"/>
            <a:ext cx="228240" cy="237240"/>
          </a:xfrm>
          <a:prstGeom prst="rect">
            <a:avLst/>
          </a:prstGeom>
          <a:ln w="0">
            <a:noFill/>
          </a:ln>
        </p:spPr>
      </p:pic>
      <p:sp>
        <p:nvSpPr>
          <p:cNvPr id="154" name="bg object 170"/>
          <p:cNvSpPr/>
          <p:nvPr/>
        </p:nvSpPr>
        <p:spPr>
          <a:xfrm>
            <a:off x="4459320" y="10213920"/>
            <a:ext cx="740160" cy="459360"/>
          </a:xfrm>
          <a:custGeom>
            <a:avLst/>
            <a:gdLst/>
            <a:ahLst/>
            <a:rect l="l" t="t" r="r" b="b"/>
            <a:pathLst>
              <a:path w="740410" h="459740">
                <a:moveTo>
                  <a:pt x="29845" y="0"/>
                </a:moveTo>
                <a:lnTo>
                  <a:pt x="15239" y="43865"/>
                </a:lnTo>
                <a:lnTo>
                  <a:pt x="5079" y="335648"/>
                </a:lnTo>
                <a:lnTo>
                  <a:pt x="0" y="367435"/>
                </a:lnTo>
                <a:lnTo>
                  <a:pt x="1904" y="401126"/>
                </a:lnTo>
                <a:lnTo>
                  <a:pt x="12064" y="434183"/>
                </a:lnTo>
                <a:lnTo>
                  <a:pt x="26670" y="459611"/>
                </a:lnTo>
                <a:lnTo>
                  <a:pt x="224536" y="459611"/>
                </a:lnTo>
                <a:lnTo>
                  <a:pt x="269493" y="433547"/>
                </a:lnTo>
                <a:lnTo>
                  <a:pt x="311403" y="406212"/>
                </a:lnTo>
                <a:lnTo>
                  <a:pt x="350647" y="378241"/>
                </a:lnTo>
                <a:lnTo>
                  <a:pt x="388112" y="350265"/>
                </a:lnTo>
                <a:lnTo>
                  <a:pt x="426085" y="323570"/>
                </a:lnTo>
                <a:lnTo>
                  <a:pt x="464820" y="297510"/>
                </a:lnTo>
                <a:lnTo>
                  <a:pt x="507364" y="273354"/>
                </a:lnTo>
                <a:lnTo>
                  <a:pt x="553592" y="251104"/>
                </a:lnTo>
                <a:lnTo>
                  <a:pt x="663955" y="205333"/>
                </a:lnTo>
                <a:lnTo>
                  <a:pt x="701293" y="189433"/>
                </a:lnTo>
                <a:lnTo>
                  <a:pt x="726059" y="176085"/>
                </a:lnTo>
                <a:lnTo>
                  <a:pt x="739393" y="165277"/>
                </a:lnTo>
                <a:lnTo>
                  <a:pt x="740028" y="156387"/>
                </a:lnTo>
                <a:lnTo>
                  <a:pt x="729234" y="146850"/>
                </a:lnTo>
                <a:lnTo>
                  <a:pt x="672211" y="125869"/>
                </a:lnTo>
                <a:lnTo>
                  <a:pt x="568198" y="93446"/>
                </a:lnTo>
                <a:lnTo>
                  <a:pt x="514858" y="80733"/>
                </a:lnTo>
                <a:lnTo>
                  <a:pt x="494664" y="78193"/>
                </a:lnTo>
                <a:lnTo>
                  <a:pt x="301243" y="78193"/>
                </a:lnTo>
                <a:lnTo>
                  <a:pt x="257428" y="74371"/>
                </a:lnTo>
                <a:lnTo>
                  <a:pt x="209296" y="65481"/>
                </a:lnTo>
                <a:lnTo>
                  <a:pt x="148971" y="47675"/>
                </a:lnTo>
                <a:lnTo>
                  <a:pt x="102742" y="30518"/>
                </a:lnTo>
                <a:lnTo>
                  <a:pt x="45085" y="4444"/>
                </a:lnTo>
                <a:lnTo>
                  <a:pt x="29845" y="0"/>
                </a:lnTo>
                <a:close/>
                <a:moveTo>
                  <a:pt x="422910" y="74371"/>
                </a:moveTo>
                <a:lnTo>
                  <a:pt x="341756" y="78193"/>
                </a:lnTo>
                <a:lnTo>
                  <a:pt x="494664" y="78193"/>
                </a:lnTo>
                <a:lnTo>
                  <a:pt x="467360" y="75006"/>
                </a:lnTo>
                <a:lnTo>
                  <a:pt x="422910" y="74371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5" name="bg object 171"/>
          <p:cNvSpPr/>
          <p:nvPr/>
        </p:nvSpPr>
        <p:spPr>
          <a:xfrm>
            <a:off x="4495680" y="10229040"/>
            <a:ext cx="673200" cy="444600"/>
          </a:xfrm>
          <a:custGeom>
            <a:avLst/>
            <a:gdLst/>
            <a:ahLst/>
            <a:rect l="l" t="t" r="r" b="b"/>
            <a:pathLst>
              <a:path w="673735" h="445134">
                <a:moveTo>
                  <a:pt x="26035" y="0"/>
                </a:moveTo>
                <a:lnTo>
                  <a:pt x="18414" y="5080"/>
                </a:lnTo>
                <a:lnTo>
                  <a:pt x="14604" y="20320"/>
                </a:lnTo>
                <a:lnTo>
                  <a:pt x="12064" y="40627"/>
                </a:lnTo>
                <a:lnTo>
                  <a:pt x="11429" y="62217"/>
                </a:lnTo>
                <a:lnTo>
                  <a:pt x="10160" y="90144"/>
                </a:lnTo>
                <a:lnTo>
                  <a:pt x="1904" y="340262"/>
                </a:lnTo>
                <a:lnTo>
                  <a:pt x="0" y="383430"/>
                </a:lnTo>
                <a:lnTo>
                  <a:pt x="20" y="402474"/>
                </a:lnTo>
                <a:lnTo>
                  <a:pt x="635" y="421519"/>
                </a:lnTo>
                <a:lnTo>
                  <a:pt x="3175" y="438659"/>
                </a:lnTo>
                <a:lnTo>
                  <a:pt x="6350" y="445006"/>
                </a:lnTo>
                <a:lnTo>
                  <a:pt x="144779" y="445006"/>
                </a:lnTo>
                <a:lnTo>
                  <a:pt x="186689" y="427866"/>
                </a:lnTo>
                <a:lnTo>
                  <a:pt x="231775" y="402474"/>
                </a:lnTo>
                <a:lnTo>
                  <a:pt x="271779" y="376447"/>
                </a:lnTo>
                <a:lnTo>
                  <a:pt x="309245" y="349784"/>
                </a:lnTo>
                <a:lnTo>
                  <a:pt x="380873" y="297726"/>
                </a:lnTo>
                <a:lnTo>
                  <a:pt x="418338" y="272973"/>
                </a:lnTo>
                <a:lnTo>
                  <a:pt x="458342" y="248208"/>
                </a:lnTo>
                <a:lnTo>
                  <a:pt x="503427" y="225361"/>
                </a:lnTo>
                <a:lnTo>
                  <a:pt x="540258" y="210121"/>
                </a:lnTo>
                <a:lnTo>
                  <a:pt x="596773" y="191084"/>
                </a:lnTo>
                <a:lnTo>
                  <a:pt x="635508" y="175209"/>
                </a:lnTo>
                <a:lnTo>
                  <a:pt x="662813" y="161874"/>
                </a:lnTo>
                <a:lnTo>
                  <a:pt x="673608" y="152361"/>
                </a:lnTo>
                <a:lnTo>
                  <a:pt x="664083" y="145376"/>
                </a:lnTo>
                <a:lnTo>
                  <a:pt x="638048" y="135851"/>
                </a:lnTo>
                <a:lnTo>
                  <a:pt x="601217" y="123786"/>
                </a:lnTo>
                <a:lnTo>
                  <a:pt x="558038" y="107924"/>
                </a:lnTo>
                <a:lnTo>
                  <a:pt x="516127" y="93954"/>
                </a:lnTo>
                <a:lnTo>
                  <a:pt x="467867" y="84429"/>
                </a:lnTo>
                <a:lnTo>
                  <a:pt x="457073" y="83159"/>
                </a:lnTo>
                <a:lnTo>
                  <a:pt x="264795" y="83159"/>
                </a:lnTo>
                <a:lnTo>
                  <a:pt x="220979" y="79349"/>
                </a:lnTo>
                <a:lnTo>
                  <a:pt x="173354" y="69824"/>
                </a:lnTo>
                <a:lnTo>
                  <a:pt x="123825" y="52692"/>
                </a:lnTo>
                <a:lnTo>
                  <a:pt x="80010" y="29832"/>
                </a:lnTo>
                <a:lnTo>
                  <a:pt x="46354" y="10160"/>
                </a:lnTo>
                <a:lnTo>
                  <a:pt x="26035" y="0"/>
                </a:lnTo>
                <a:close/>
                <a:moveTo>
                  <a:pt x="423417" y="79984"/>
                </a:moveTo>
                <a:lnTo>
                  <a:pt x="382777" y="79984"/>
                </a:lnTo>
                <a:lnTo>
                  <a:pt x="304800" y="83159"/>
                </a:lnTo>
                <a:lnTo>
                  <a:pt x="457073" y="83159"/>
                </a:lnTo>
                <a:lnTo>
                  <a:pt x="423417" y="79984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56" name="bg object 172" descr=""/>
          <p:cNvPicPr/>
          <p:nvPr/>
        </p:nvPicPr>
        <p:blipFill>
          <a:blip r:embed="rId75"/>
          <a:stretch/>
        </p:blipFill>
        <p:spPr>
          <a:xfrm>
            <a:off x="5065920" y="10351080"/>
            <a:ext cx="66600" cy="42480"/>
          </a:xfrm>
          <a:prstGeom prst="rect">
            <a:avLst/>
          </a:prstGeom>
          <a:ln w="0">
            <a:noFill/>
          </a:ln>
        </p:spPr>
      </p:pic>
      <p:pic>
        <p:nvPicPr>
          <p:cNvPr id="157" name="bg object 173" descr=""/>
          <p:cNvPicPr/>
          <p:nvPr/>
        </p:nvPicPr>
        <p:blipFill>
          <a:blip r:embed="rId76"/>
          <a:stretch/>
        </p:blipFill>
        <p:spPr>
          <a:xfrm>
            <a:off x="4636080" y="10454760"/>
            <a:ext cx="69840" cy="100080"/>
          </a:xfrm>
          <a:prstGeom prst="rect">
            <a:avLst/>
          </a:prstGeom>
          <a:ln w="0">
            <a:noFill/>
          </a:ln>
        </p:spPr>
      </p:pic>
      <p:pic>
        <p:nvPicPr>
          <p:cNvPr id="158" name="bg object 174" descr=""/>
          <p:cNvPicPr/>
          <p:nvPr/>
        </p:nvPicPr>
        <p:blipFill>
          <a:blip r:embed="rId77"/>
          <a:stretch/>
        </p:blipFill>
        <p:spPr>
          <a:xfrm>
            <a:off x="4763880" y="10472760"/>
            <a:ext cx="36360" cy="27000"/>
          </a:xfrm>
          <a:prstGeom prst="rect">
            <a:avLst/>
          </a:prstGeom>
          <a:ln w="0">
            <a:noFill/>
          </a:ln>
        </p:spPr>
      </p:pic>
      <p:pic>
        <p:nvPicPr>
          <p:cNvPr id="159" name="bg object 175" descr=""/>
          <p:cNvPicPr/>
          <p:nvPr/>
        </p:nvPicPr>
        <p:blipFill>
          <a:blip r:embed="rId78"/>
          <a:stretch/>
        </p:blipFill>
        <p:spPr>
          <a:xfrm>
            <a:off x="4876920" y="10369440"/>
            <a:ext cx="72720" cy="100080"/>
          </a:xfrm>
          <a:prstGeom prst="rect">
            <a:avLst/>
          </a:prstGeom>
          <a:ln w="0">
            <a:noFill/>
          </a:ln>
        </p:spPr>
      </p:pic>
      <p:pic>
        <p:nvPicPr>
          <p:cNvPr id="160" name="bg object 176" descr=""/>
          <p:cNvPicPr/>
          <p:nvPr/>
        </p:nvPicPr>
        <p:blipFill>
          <a:blip r:embed="rId79"/>
          <a:stretch/>
        </p:blipFill>
        <p:spPr>
          <a:xfrm>
            <a:off x="4587120" y="10326600"/>
            <a:ext cx="60480" cy="30240"/>
          </a:xfrm>
          <a:prstGeom prst="rect">
            <a:avLst/>
          </a:prstGeom>
          <a:ln w="0">
            <a:noFill/>
          </a:ln>
        </p:spPr>
      </p:pic>
      <p:sp>
        <p:nvSpPr>
          <p:cNvPr id="161" name="bg object 177"/>
          <p:cNvSpPr/>
          <p:nvPr/>
        </p:nvSpPr>
        <p:spPr>
          <a:xfrm>
            <a:off x="4587120" y="10317600"/>
            <a:ext cx="286200" cy="179280"/>
          </a:xfrm>
          <a:custGeom>
            <a:avLst/>
            <a:gdLst/>
            <a:ahLst/>
            <a:rect l="l" t="t" r="r" b="b"/>
            <a:pathLst>
              <a:path w="286385" h="179704">
                <a:moveTo>
                  <a:pt x="6985" y="33159"/>
                </a:moveTo>
                <a:lnTo>
                  <a:pt x="0" y="45275"/>
                </a:lnTo>
                <a:lnTo>
                  <a:pt x="4445" y="47828"/>
                </a:lnTo>
                <a:lnTo>
                  <a:pt x="17272" y="47828"/>
                </a:lnTo>
                <a:lnTo>
                  <a:pt x="19812" y="47193"/>
                </a:lnTo>
                <a:lnTo>
                  <a:pt x="28067" y="46558"/>
                </a:lnTo>
                <a:lnTo>
                  <a:pt x="35687" y="44640"/>
                </a:lnTo>
                <a:lnTo>
                  <a:pt x="42799" y="42087"/>
                </a:lnTo>
                <a:lnTo>
                  <a:pt x="47244" y="38900"/>
                </a:lnTo>
                <a:lnTo>
                  <a:pt x="35051" y="38900"/>
                </a:lnTo>
                <a:lnTo>
                  <a:pt x="29337" y="38265"/>
                </a:lnTo>
                <a:lnTo>
                  <a:pt x="15367" y="35712"/>
                </a:lnTo>
                <a:lnTo>
                  <a:pt x="10160" y="34429"/>
                </a:lnTo>
                <a:lnTo>
                  <a:pt x="6985" y="33159"/>
                </a:lnTo>
                <a:close/>
                <a:moveTo>
                  <a:pt x="47879" y="38265"/>
                </a:moveTo>
                <a:lnTo>
                  <a:pt x="45338" y="38265"/>
                </a:lnTo>
                <a:lnTo>
                  <a:pt x="42799" y="38900"/>
                </a:lnTo>
                <a:lnTo>
                  <a:pt x="47244" y="38900"/>
                </a:lnTo>
                <a:lnTo>
                  <a:pt x="47879" y="38265"/>
                </a:lnTo>
                <a:close/>
                <a:moveTo>
                  <a:pt x="49784" y="0"/>
                </a:moveTo>
                <a:lnTo>
                  <a:pt x="38862" y="0"/>
                </a:lnTo>
                <a:lnTo>
                  <a:pt x="33782" y="2552"/>
                </a:lnTo>
                <a:lnTo>
                  <a:pt x="27432" y="8293"/>
                </a:lnTo>
                <a:lnTo>
                  <a:pt x="30607" y="9563"/>
                </a:lnTo>
                <a:lnTo>
                  <a:pt x="34417" y="10198"/>
                </a:lnTo>
                <a:lnTo>
                  <a:pt x="48513" y="14668"/>
                </a:lnTo>
                <a:lnTo>
                  <a:pt x="52324" y="19126"/>
                </a:lnTo>
                <a:lnTo>
                  <a:pt x="52959" y="15303"/>
                </a:lnTo>
                <a:lnTo>
                  <a:pt x="52959" y="7658"/>
                </a:lnTo>
                <a:lnTo>
                  <a:pt x="49784" y="0"/>
                </a:lnTo>
                <a:close/>
                <a:moveTo>
                  <a:pt x="269239" y="143484"/>
                </a:moveTo>
                <a:lnTo>
                  <a:pt x="265430" y="143484"/>
                </a:lnTo>
                <a:lnTo>
                  <a:pt x="260350" y="144119"/>
                </a:lnTo>
                <a:lnTo>
                  <a:pt x="255270" y="145389"/>
                </a:lnTo>
                <a:lnTo>
                  <a:pt x="245618" y="147942"/>
                </a:lnTo>
                <a:lnTo>
                  <a:pt x="241173" y="149859"/>
                </a:lnTo>
                <a:lnTo>
                  <a:pt x="241808" y="151777"/>
                </a:lnTo>
                <a:lnTo>
                  <a:pt x="244983" y="156870"/>
                </a:lnTo>
                <a:lnTo>
                  <a:pt x="251460" y="165163"/>
                </a:lnTo>
                <a:lnTo>
                  <a:pt x="252730" y="170903"/>
                </a:lnTo>
                <a:lnTo>
                  <a:pt x="262889" y="177914"/>
                </a:lnTo>
                <a:lnTo>
                  <a:pt x="266064" y="179196"/>
                </a:lnTo>
                <a:lnTo>
                  <a:pt x="276351" y="179196"/>
                </a:lnTo>
                <a:lnTo>
                  <a:pt x="283337" y="175374"/>
                </a:lnTo>
                <a:lnTo>
                  <a:pt x="285876" y="162610"/>
                </a:lnTo>
                <a:lnTo>
                  <a:pt x="285876" y="153682"/>
                </a:lnTo>
                <a:lnTo>
                  <a:pt x="282701" y="147307"/>
                </a:lnTo>
                <a:lnTo>
                  <a:pt x="276987" y="144119"/>
                </a:lnTo>
                <a:lnTo>
                  <a:pt x="269239" y="143484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2" name="bg object 178" descr=""/>
          <p:cNvPicPr/>
          <p:nvPr/>
        </p:nvPicPr>
        <p:blipFill>
          <a:blip r:embed="rId80"/>
          <a:stretch/>
        </p:blipFill>
        <p:spPr>
          <a:xfrm>
            <a:off x="4596480" y="10326600"/>
            <a:ext cx="45360" cy="30240"/>
          </a:xfrm>
          <a:prstGeom prst="rect">
            <a:avLst/>
          </a:prstGeom>
          <a:ln w="0">
            <a:noFill/>
          </a:ln>
        </p:spPr>
      </p:pic>
      <p:sp>
        <p:nvSpPr>
          <p:cNvPr id="163" name="bg object 179"/>
          <p:cNvSpPr/>
          <p:nvPr/>
        </p:nvSpPr>
        <p:spPr>
          <a:xfrm>
            <a:off x="4645080" y="10311480"/>
            <a:ext cx="380160" cy="207360"/>
          </a:xfrm>
          <a:custGeom>
            <a:avLst/>
            <a:gdLst/>
            <a:ahLst/>
            <a:rect l="l" t="t" r="r" b="b"/>
            <a:pathLst>
              <a:path w="380364" h="207645">
                <a:moveTo>
                  <a:pt x="31114" y="167208"/>
                </a:moveTo>
                <a:lnTo>
                  <a:pt x="28575" y="167208"/>
                </a:lnTo>
                <a:lnTo>
                  <a:pt x="23495" y="168478"/>
                </a:lnTo>
                <a:lnTo>
                  <a:pt x="10795" y="174840"/>
                </a:lnTo>
                <a:lnTo>
                  <a:pt x="0" y="178015"/>
                </a:lnTo>
                <a:lnTo>
                  <a:pt x="2539" y="184378"/>
                </a:lnTo>
                <a:lnTo>
                  <a:pt x="4445" y="190728"/>
                </a:lnTo>
                <a:lnTo>
                  <a:pt x="9525" y="204723"/>
                </a:lnTo>
                <a:lnTo>
                  <a:pt x="11430" y="207264"/>
                </a:lnTo>
                <a:lnTo>
                  <a:pt x="31750" y="197091"/>
                </a:lnTo>
                <a:lnTo>
                  <a:pt x="43052" y="188823"/>
                </a:lnTo>
                <a:lnTo>
                  <a:pt x="44958" y="180555"/>
                </a:lnTo>
                <a:lnTo>
                  <a:pt x="37973" y="171653"/>
                </a:lnTo>
                <a:lnTo>
                  <a:pt x="34289" y="168478"/>
                </a:lnTo>
                <a:lnTo>
                  <a:pt x="31114" y="167208"/>
                </a:lnTo>
                <a:close/>
                <a:moveTo>
                  <a:pt x="53212" y="24155"/>
                </a:moveTo>
                <a:lnTo>
                  <a:pt x="48133" y="24155"/>
                </a:lnTo>
                <a:lnTo>
                  <a:pt x="45593" y="27343"/>
                </a:lnTo>
                <a:lnTo>
                  <a:pt x="41783" y="39420"/>
                </a:lnTo>
                <a:lnTo>
                  <a:pt x="38608" y="54673"/>
                </a:lnTo>
                <a:lnTo>
                  <a:pt x="41148" y="65481"/>
                </a:lnTo>
                <a:lnTo>
                  <a:pt x="48768" y="72478"/>
                </a:lnTo>
                <a:lnTo>
                  <a:pt x="60198" y="76288"/>
                </a:lnTo>
                <a:lnTo>
                  <a:pt x="64008" y="76923"/>
                </a:lnTo>
                <a:lnTo>
                  <a:pt x="69723" y="76923"/>
                </a:lnTo>
                <a:lnTo>
                  <a:pt x="102743" y="48323"/>
                </a:lnTo>
                <a:lnTo>
                  <a:pt x="102108" y="41325"/>
                </a:lnTo>
                <a:lnTo>
                  <a:pt x="95758" y="36233"/>
                </a:lnTo>
                <a:lnTo>
                  <a:pt x="80518" y="31153"/>
                </a:lnTo>
                <a:lnTo>
                  <a:pt x="70993" y="29248"/>
                </a:lnTo>
                <a:lnTo>
                  <a:pt x="57658" y="24790"/>
                </a:lnTo>
                <a:lnTo>
                  <a:pt x="53212" y="24155"/>
                </a:lnTo>
                <a:close/>
                <a:moveTo>
                  <a:pt x="247903" y="0"/>
                </a:moveTo>
                <a:lnTo>
                  <a:pt x="235203" y="0"/>
                </a:lnTo>
                <a:lnTo>
                  <a:pt x="212978" y="635"/>
                </a:lnTo>
                <a:lnTo>
                  <a:pt x="215519" y="2539"/>
                </a:lnTo>
                <a:lnTo>
                  <a:pt x="218059" y="5079"/>
                </a:lnTo>
                <a:lnTo>
                  <a:pt x="220599" y="19075"/>
                </a:lnTo>
                <a:lnTo>
                  <a:pt x="223138" y="27343"/>
                </a:lnTo>
                <a:lnTo>
                  <a:pt x="234569" y="27343"/>
                </a:lnTo>
                <a:lnTo>
                  <a:pt x="240284" y="24790"/>
                </a:lnTo>
                <a:lnTo>
                  <a:pt x="265049" y="7632"/>
                </a:lnTo>
                <a:lnTo>
                  <a:pt x="268097" y="4445"/>
                </a:lnTo>
                <a:lnTo>
                  <a:pt x="269367" y="635"/>
                </a:lnTo>
                <a:lnTo>
                  <a:pt x="261238" y="635"/>
                </a:lnTo>
                <a:lnTo>
                  <a:pt x="247903" y="0"/>
                </a:lnTo>
                <a:close/>
                <a:moveTo>
                  <a:pt x="374650" y="50228"/>
                </a:moveTo>
                <a:lnTo>
                  <a:pt x="365760" y="50228"/>
                </a:lnTo>
                <a:lnTo>
                  <a:pt x="360045" y="52133"/>
                </a:lnTo>
                <a:lnTo>
                  <a:pt x="342900" y="61036"/>
                </a:lnTo>
                <a:lnTo>
                  <a:pt x="368935" y="72478"/>
                </a:lnTo>
                <a:lnTo>
                  <a:pt x="370839" y="73113"/>
                </a:lnTo>
                <a:lnTo>
                  <a:pt x="380364" y="73113"/>
                </a:lnTo>
                <a:lnTo>
                  <a:pt x="379730" y="62306"/>
                </a:lnTo>
                <a:lnTo>
                  <a:pt x="378460" y="55308"/>
                </a:lnTo>
                <a:lnTo>
                  <a:pt x="377825" y="51498"/>
                </a:lnTo>
                <a:lnTo>
                  <a:pt x="374650" y="50228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4" name="bg object 180"/>
          <p:cNvSpPr/>
          <p:nvPr/>
        </p:nvSpPr>
        <p:spPr>
          <a:xfrm>
            <a:off x="4584240" y="10472760"/>
            <a:ext cx="359640" cy="200160"/>
          </a:xfrm>
          <a:custGeom>
            <a:avLst/>
            <a:gdLst/>
            <a:ahLst/>
            <a:rect l="l" t="t" r="r" b="b"/>
            <a:pathLst>
              <a:path w="360045" h="200659">
                <a:moveTo>
                  <a:pt x="350774" y="0"/>
                </a:moveTo>
                <a:lnTo>
                  <a:pt x="338582" y="0"/>
                </a:lnTo>
                <a:lnTo>
                  <a:pt x="318897" y="8915"/>
                </a:lnTo>
                <a:lnTo>
                  <a:pt x="251206" y="50291"/>
                </a:lnTo>
                <a:lnTo>
                  <a:pt x="21082" y="188434"/>
                </a:lnTo>
                <a:lnTo>
                  <a:pt x="0" y="200530"/>
                </a:lnTo>
                <a:lnTo>
                  <a:pt x="356488" y="200530"/>
                </a:lnTo>
                <a:lnTo>
                  <a:pt x="357759" y="131777"/>
                </a:lnTo>
                <a:lnTo>
                  <a:pt x="359029" y="75755"/>
                </a:lnTo>
                <a:lnTo>
                  <a:pt x="359663" y="36918"/>
                </a:lnTo>
                <a:lnTo>
                  <a:pt x="357124" y="12090"/>
                </a:lnTo>
                <a:lnTo>
                  <a:pt x="350774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5" name="bg object 181"/>
          <p:cNvSpPr/>
          <p:nvPr/>
        </p:nvSpPr>
        <p:spPr>
          <a:xfrm>
            <a:off x="4642200" y="10512720"/>
            <a:ext cx="289080" cy="161640"/>
          </a:xfrm>
          <a:custGeom>
            <a:avLst/>
            <a:gdLst/>
            <a:ahLst/>
            <a:rect l="l" t="t" r="r" b="b"/>
            <a:pathLst>
              <a:path w="289560" h="161925">
                <a:moveTo>
                  <a:pt x="278765" y="0"/>
                </a:moveTo>
                <a:lnTo>
                  <a:pt x="262890" y="5702"/>
                </a:lnTo>
                <a:lnTo>
                  <a:pt x="243332" y="15836"/>
                </a:lnTo>
                <a:lnTo>
                  <a:pt x="223647" y="27241"/>
                </a:lnTo>
                <a:lnTo>
                  <a:pt x="0" y="161542"/>
                </a:lnTo>
                <a:lnTo>
                  <a:pt x="280670" y="161542"/>
                </a:lnTo>
                <a:lnTo>
                  <a:pt x="282575" y="115930"/>
                </a:lnTo>
                <a:lnTo>
                  <a:pt x="286385" y="63350"/>
                </a:lnTo>
                <a:lnTo>
                  <a:pt x="289560" y="23444"/>
                </a:lnTo>
                <a:lnTo>
                  <a:pt x="287655" y="2527"/>
                </a:lnTo>
                <a:lnTo>
                  <a:pt x="278765" y="0"/>
                </a:lnTo>
                <a:close/>
              </a:path>
            </a:pathLst>
          </a:custGeom>
          <a:solidFill>
            <a:srgbClr val="ffb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6" name="bg object 182"/>
          <p:cNvSpPr/>
          <p:nvPr/>
        </p:nvSpPr>
        <p:spPr>
          <a:xfrm>
            <a:off x="4818960" y="10658880"/>
            <a:ext cx="9000" cy="14760"/>
          </a:xfrm>
          <a:custGeom>
            <a:avLst/>
            <a:gdLst/>
            <a:ahLst/>
            <a:rect l="l" t="t" r="r" b="b"/>
            <a:pathLst>
              <a:path w="9525" h="15240">
                <a:moveTo>
                  <a:pt x="7365" y="0"/>
                </a:moveTo>
                <a:lnTo>
                  <a:pt x="4825" y="1172"/>
                </a:lnTo>
                <a:lnTo>
                  <a:pt x="1270" y="5861"/>
                </a:lnTo>
                <a:lnTo>
                  <a:pt x="0" y="14067"/>
                </a:lnTo>
                <a:lnTo>
                  <a:pt x="635" y="14654"/>
                </a:lnTo>
                <a:lnTo>
                  <a:pt x="9144" y="14654"/>
                </a:lnTo>
                <a:lnTo>
                  <a:pt x="8509" y="11723"/>
                </a:lnTo>
                <a:lnTo>
                  <a:pt x="7365" y="0"/>
                </a:lnTo>
                <a:close/>
              </a:path>
            </a:pathLst>
          </a:custGeom>
          <a:solidFill>
            <a:srgbClr val="ffc9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7" name="bg object 183"/>
          <p:cNvSpPr/>
          <p:nvPr/>
        </p:nvSpPr>
        <p:spPr>
          <a:xfrm>
            <a:off x="3940920" y="10536840"/>
            <a:ext cx="407880" cy="136080"/>
          </a:xfrm>
          <a:custGeom>
            <a:avLst/>
            <a:gdLst/>
            <a:ahLst/>
            <a:rect l="l" t="t" r="r" b="b"/>
            <a:pathLst>
              <a:path w="408304" h="136525">
                <a:moveTo>
                  <a:pt x="27812" y="120801"/>
                </a:moveTo>
                <a:lnTo>
                  <a:pt x="10160" y="126464"/>
                </a:lnTo>
                <a:lnTo>
                  <a:pt x="0" y="136530"/>
                </a:lnTo>
                <a:lnTo>
                  <a:pt x="55118" y="136530"/>
                </a:lnTo>
                <a:lnTo>
                  <a:pt x="45593" y="127721"/>
                </a:lnTo>
                <a:lnTo>
                  <a:pt x="27812" y="120801"/>
                </a:lnTo>
                <a:close/>
                <a:moveTo>
                  <a:pt x="122174" y="0"/>
                </a:moveTo>
                <a:lnTo>
                  <a:pt x="84200" y="40266"/>
                </a:lnTo>
                <a:lnTo>
                  <a:pt x="81025" y="121429"/>
                </a:lnTo>
                <a:lnTo>
                  <a:pt x="81025" y="136530"/>
                </a:lnTo>
                <a:lnTo>
                  <a:pt x="407797" y="136530"/>
                </a:lnTo>
                <a:lnTo>
                  <a:pt x="238760" y="47186"/>
                </a:lnTo>
                <a:lnTo>
                  <a:pt x="188722" y="22021"/>
                </a:lnTo>
                <a:lnTo>
                  <a:pt x="150113" y="6286"/>
                </a:lnTo>
                <a:lnTo>
                  <a:pt x="122174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68" name="bg object 184" descr=""/>
          <p:cNvPicPr/>
          <p:nvPr/>
        </p:nvPicPr>
        <p:blipFill>
          <a:blip r:embed="rId81"/>
          <a:stretch/>
        </p:blipFill>
        <p:spPr>
          <a:xfrm>
            <a:off x="4053960" y="10570320"/>
            <a:ext cx="243360" cy="103320"/>
          </a:xfrm>
          <a:prstGeom prst="rect">
            <a:avLst/>
          </a:prstGeom>
          <a:ln w="0">
            <a:noFill/>
          </a:ln>
        </p:spPr>
      </p:pic>
      <p:sp>
        <p:nvSpPr>
          <p:cNvPr id="169" name="bg object 185"/>
          <p:cNvSpPr/>
          <p:nvPr/>
        </p:nvSpPr>
        <p:spPr>
          <a:xfrm>
            <a:off x="2505600" y="10415160"/>
            <a:ext cx="783360" cy="258840"/>
          </a:xfrm>
          <a:custGeom>
            <a:avLst/>
            <a:gdLst/>
            <a:ahLst/>
            <a:rect l="l" t="t" r="r" b="b"/>
            <a:pathLst>
              <a:path w="783589" h="259079">
                <a:moveTo>
                  <a:pt x="748410" y="0"/>
                </a:moveTo>
                <a:lnTo>
                  <a:pt x="721613" y="3784"/>
                </a:lnTo>
                <a:lnTo>
                  <a:pt x="685419" y="15760"/>
                </a:lnTo>
                <a:lnTo>
                  <a:pt x="638429" y="35306"/>
                </a:lnTo>
                <a:lnTo>
                  <a:pt x="578612" y="62407"/>
                </a:lnTo>
                <a:lnTo>
                  <a:pt x="523875" y="86360"/>
                </a:lnTo>
                <a:lnTo>
                  <a:pt x="474344" y="107162"/>
                </a:lnTo>
                <a:lnTo>
                  <a:pt x="428498" y="124180"/>
                </a:lnTo>
                <a:lnTo>
                  <a:pt x="384048" y="139941"/>
                </a:lnTo>
                <a:lnTo>
                  <a:pt x="339470" y="153178"/>
                </a:lnTo>
                <a:lnTo>
                  <a:pt x="293116" y="166415"/>
                </a:lnTo>
                <a:lnTo>
                  <a:pt x="243458" y="179023"/>
                </a:lnTo>
                <a:lnTo>
                  <a:pt x="189483" y="192260"/>
                </a:lnTo>
                <a:lnTo>
                  <a:pt x="126492" y="206128"/>
                </a:lnTo>
                <a:lnTo>
                  <a:pt x="76962" y="217476"/>
                </a:lnTo>
                <a:lnTo>
                  <a:pt x="39369" y="226931"/>
                </a:lnTo>
                <a:lnTo>
                  <a:pt x="0" y="254666"/>
                </a:lnTo>
                <a:lnTo>
                  <a:pt x="3810" y="259080"/>
                </a:lnTo>
                <a:lnTo>
                  <a:pt x="771906" y="259080"/>
                </a:lnTo>
                <a:lnTo>
                  <a:pt x="777620" y="196043"/>
                </a:lnTo>
                <a:lnTo>
                  <a:pt x="781431" y="134264"/>
                </a:lnTo>
                <a:lnTo>
                  <a:pt x="783335" y="85102"/>
                </a:lnTo>
                <a:lnTo>
                  <a:pt x="782701" y="47282"/>
                </a:lnTo>
                <a:lnTo>
                  <a:pt x="777620" y="21437"/>
                </a:lnTo>
                <a:lnTo>
                  <a:pt x="766191" y="5676"/>
                </a:lnTo>
                <a:lnTo>
                  <a:pt x="748410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0" name="bg object 186"/>
          <p:cNvSpPr/>
          <p:nvPr/>
        </p:nvSpPr>
        <p:spPr>
          <a:xfrm>
            <a:off x="2539080" y="10448640"/>
            <a:ext cx="710280" cy="225720"/>
          </a:xfrm>
          <a:custGeom>
            <a:avLst/>
            <a:gdLst/>
            <a:ahLst/>
            <a:rect l="l" t="t" r="r" b="b"/>
            <a:pathLst>
              <a:path w="710564" h="226059">
                <a:moveTo>
                  <a:pt x="698119" y="0"/>
                </a:moveTo>
                <a:lnTo>
                  <a:pt x="677291" y="0"/>
                </a:lnTo>
                <a:lnTo>
                  <a:pt x="641858" y="12560"/>
                </a:lnTo>
                <a:lnTo>
                  <a:pt x="595630" y="32664"/>
                </a:lnTo>
                <a:lnTo>
                  <a:pt x="541782" y="56540"/>
                </a:lnTo>
                <a:lnTo>
                  <a:pt x="489331" y="78536"/>
                </a:lnTo>
                <a:lnTo>
                  <a:pt x="441833" y="97383"/>
                </a:lnTo>
                <a:lnTo>
                  <a:pt x="397510" y="113715"/>
                </a:lnTo>
                <a:lnTo>
                  <a:pt x="355092" y="127539"/>
                </a:lnTo>
                <a:lnTo>
                  <a:pt x="312674" y="140106"/>
                </a:lnTo>
                <a:lnTo>
                  <a:pt x="268986" y="152043"/>
                </a:lnTo>
                <a:lnTo>
                  <a:pt x="222123" y="163981"/>
                </a:lnTo>
                <a:lnTo>
                  <a:pt x="158242" y="179059"/>
                </a:lnTo>
                <a:lnTo>
                  <a:pt x="39243" y="205446"/>
                </a:lnTo>
                <a:lnTo>
                  <a:pt x="11430" y="213615"/>
                </a:lnTo>
                <a:lnTo>
                  <a:pt x="0" y="221153"/>
                </a:lnTo>
                <a:lnTo>
                  <a:pt x="3175" y="225552"/>
                </a:lnTo>
                <a:lnTo>
                  <a:pt x="699389" y="225552"/>
                </a:lnTo>
                <a:lnTo>
                  <a:pt x="700659" y="220525"/>
                </a:lnTo>
                <a:lnTo>
                  <a:pt x="707644" y="138220"/>
                </a:lnTo>
                <a:lnTo>
                  <a:pt x="709549" y="108686"/>
                </a:lnTo>
                <a:lnTo>
                  <a:pt x="710184" y="75387"/>
                </a:lnTo>
                <a:lnTo>
                  <a:pt x="708914" y="42100"/>
                </a:lnTo>
                <a:lnTo>
                  <a:pt x="705739" y="15074"/>
                </a:lnTo>
                <a:lnTo>
                  <a:pt x="698119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1" name="bg object 187"/>
          <p:cNvSpPr/>
          <p:nvPr/>
        </p:nvSpPr>
        <p:spPr>
          <a:xfrm>
            <a:off x="3453480" y="10439280"/>
            <a:ext cx="968760" cy="234720"/>
          </a:xfrm>
          <a:custGeom>
            <a:avLst/>
            <a:gdLst/>
            <a:ahLst/>
            <a:rect l="l" t="t" r="r" b="b"/>
            <a:pathLst>
              <a:path w="969010" h="234950">
                <a:moveTo>
                  <a:pt x="920876" y="0"/>
                </a:moveTo>
                <a:lnTo>
                  <a:pt x="886587" y="0"/>
                </a:lnTo>
                <a:lnTo>
                  <a:pt x="723138" y="5689"/>
                </a:lnTo>
                <a:lnTo>
                  <a:pt x="667765" y="10121"/>
                </a:lnTo>
                <a:lnTo>
                  <a:pt x="618236" y="18973"/>
                </a:lnTo>
                <a:lnTo>
                  <a:pt x="573024" y="31000"/>
                </a:lnTo>
                <a:lnTo>
                  <a:pt x="531749" y="45542"/>
                </a:lnTo>
                <a:lnTo>
                  <a:pt x="451612" y="77177"/>
                </a:lnTo>
                <a:lnTo>
                  <a:pt x="410210" y="92989"/>
                </a:lnTo>
                <a:lnTo>
                  <a:pt x="365760" y="106908"/>
                </a:lnTo>
                <a:lnTo>
                  <a:pt x="317373" y="117665"/>
                </a:lnTo>
                <a:lnTo>
                  <a:pt x="262636" y="125260"/>
                </a:lnTo>
                <a:lnTo>
                  <a:pt x="202945" y="129051"/>
                </a:lnTo>
                <a:lnTo>
                  <a:pt x="152653" y="129683"/>
                </a:lnTo>
                <a:lnTo>
                  <a:pt x="109981" y="127784"/>
                </a:lnTo>
                <a:lnTo>
                  <a:pt x="75056" y="125260"/>
                </a:lnTo>
                <a:lnTo>
                  <a:pt x="30479" y="120192"/>
                </a:lnTo>
                <a:lnTo>
                  <a:pt x="6350" y="122720"/>
                </a:lnTo>
                <a:lnTo>
                  <a:pt x="0" y="137906"/>
                </a:lnTo>
                <a:lnTo>
                  <a:pt x="7619" y="172700"/>
                </a:lnTo>
                <a:lnTo>
                  <a:pt x="26669" y="234694"/>
                </a:lnTo>
                <a:lnTo>
                  <a:pt x="745363" y="234694"/>
                </a:lnTo>
                <a:lnTo>
                  <a:pt x="773429" y="208126"/>
                </a:lnTo>
                <a:lnTo>
                  <a:pt x="907541" y="89192"/>
                </a:lnTo>
                <a:lnTo>
                  <a:pt x="935608" y="62623"/>
                </a:lnTo>
                <a:lnTo>
                  <a:pt x="966724" y="25933"/>
                </a:lnTo>
                <a:lnTo>
                  <a:pt x="968628" y="14554"/>
                </a:lnTo>
                <a:lnTo>
                  <a:pt x="962278" y="6959"/>
                </a:lnTo>
                <a:lnTo>
                  <a:pt x="946403" y="2527"/>
                </a:lnTo>
                <a:lnTo>
                  <a:pt x="920876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2" name="bg object 188"/>
          <p:cNvSpPr/>
          <p:nvPr/>
        </p:nvSpPr>
        <p:spPr>
          <a:xfrm>
            <a:off x="3502080" y="10469880"/>
            <a:ext cx="880560" cy="204120"/>
          </a:xfrm>
          <a:custGeom>
            <a:avLst/>
            <a:gdLst/>
            <a:ahLst/>
            <a:rect l="l" t="t" r="r" b="b"/>
            <a:pathLst>
              <a:path w="880745" h="204470">
                <a:moveTo>
                  <a:pt x="6985" y="95510"/>
                </a:moveTo>
                <a:lnTo>
                  <a:pt x="0" y="104935"/>
                </a:lnTo>
                <a:lnTo>
                  <a:pt x="635" y="125671"/>
                </a:lnTo>
                <a:lnTo>
                  <a:pt x="6985" y="151433"/>
                </a:lnTo>
                <a:lnTo>
                  <a:pt x="15239" y="178452"/>
                </a:lnTo>
                <a:lnTo>
                  <a:pt x="23495" y="204215"/>
                </a:lnTo>
                <a:lnTo>
                  <a:pt x="666114" y="204215"/>
                </a:lnTo>
                <a:lnTo>
                  <a:pt x="699770" y="169655"/>
                </a:lnTo>
                <a:lnTo>
                  <a:pt x="713105" y="157088"/>
                </a:lnTo>
                <a:lnTo>
                  <a:pt x="739139" y="135096"/>
                </a:lnTo>
                <a:lnTo>
                  <a:pt x="751205" y="125671"/>
                </a:lnTo>
                <a:lnTo>
                  <a:pt x="758825" y="120016"/>
                </a:lnTo>
                <a:lnTo>
                  <a:pt x="183642" y="120016"/>
                </a:lnTo>
                <a:lnTo>
                  <a:pt x="147447" y="118130"/>
                </a:lnTo>
                <a:lnTo>
                  <a:pt x="112522" y="113732"/>
                </a:lnTo>
                <a:lnTo>
                  <a:pt x="80137" y="108076"/>
                </a:lnTo>
                <a:lnTo>
                  <a:pt x="33655" y="98652"/>
                </a:lnTo>
                <a:lnTo>
                  <a:pt x="17780" y="96137"/>
                </a:lnTo>
                <a:lnTo>
                  <a:pt x="6985" y="95510"/>
                </a:lnTo>
                <a:close/>
                <a:moveTo>
                  <a:pt x="688975" y="0"/>
                </a:moveTo>
                <a:lnTo>
                  <a:pt x="601218" y="9423"/>
                </a:lnTo>
                <a:lnTo>
                  <a:pt x="550418" y="20739"/>
                </a:lnTo>
                <a:lnTo>
                  <a:pt x="503936" y="35191"/>
                </a:lnTo>
                <a:lnTo>
                  <a:pt x="460756" y="51523"/>
                </a:lnTo>
                <a:lnTo>
                  <a:pt x="375665" y="84823"/>
                </a:lnTo>
                <a:lnTo>
                  <a:pt x="329184" y="99280"/>
                </a:lnTo>
                <a:lnTo>
                  <a:pt x="278384" y="111218"/>
                </a:lnTo>
                <a:lnTo>
                  <a:pt x="220599" y="118758"/>
                </a:lnTo>
                <a:lnTo>
                  <a:pt x="183642" y="120016"/>
                </a:lnTo>
                <a:lnTo>
                  <a:pt x="758825" y="120016"/>
                </a:lnTo>
                <a:lnTo>
                  <a:pt x="801370" y="87337"/>
                </a:lnTo>
                <a:lnTo>
                  <a:pt x="843407" y="51523"/>
                </a:lnTo>
                <a:lnTo>
                  <a:pt x="871347" y="22618"/>
                </a:lnTo>
                <a:lnTo>
                  <a:pt x="880237" y="6908"/>
                </a:lnTo>
                <a:lnTo>
                  <a:pt x="874522" y="3771"/>
                </a:lnTo>
                <a:lnTo>
                  <a:pt x="862457" y="2514"/>
                </a:lnTo>
                <a:lnTo>
                  <a:pt x="767714" y="2514"/>
                </a:lnTo>
                <a:lnTo>
                  <a:pt x="703580" y="622"/>
                </a:lnTo>
                <a:lnTo>
                  <a:pt x="688975" y="0"/>
                </a:lnTo>
                <a:close/>
                <a:moveTo>
                  <a:pt x="860551" y="1879"/>
                </a:moveTo>
                <a:lnTo>
                  <a:pt x="839597" y="1879"/>
                </a:lnTo>
                <a:lnTo>
                  <a:pt x="767714" y="2514"/>
                </a:lnTo>
                <a:lnTo>
                  <a:pt x="862457" y="2514"/>
                </a:lnTo>
                <a:lnTo>
                  <a:pt x="860551" y="1879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73" name="bg object 189" descr=""/>
          <p:cNvPicPr/>
          <p:nvPr/>
        </p:nvPicPr>
        <p:blipFill>
          <a:blip r:embed="rId82"/>
          <a:stretch/>
        </p:blipFill>
        <p:spPr>
          <a:xfrm>
            <a:off x="4245840" y="10472760"/>
            <a:ext cx="93960" cy="48240"/>
          </a:xfrm>
          <a:prstGeom prst="rect">
            <a:avLst/>
          </a:prstGeom>
          <a:ln w="0">
            <a:noFill/>
          </a:ln>
        </p:spPr>
      </p:pic>
      <p:pic>
        <p:nvPicPr>
          <p:cNvPr id="174" name="bg object 190" descr=""/>
          <p:cNvPicPr/>
          <p:nvPr/>
        </p:nvPicPr>
        <p:blipFill>
          <a:blip r:embed="rId83"/>
          <a:stretch/>
        </p:blipFill>
        <p:spPr>
          <a:xfrm>
            <a:off x="4087440" y="10631520"/>
            <a:ext cx="42480" cy="42480"/>
          </a:xfrm>
          <a:prstGeom prst="rect">
            <a:avLst/>
          </a:prstGeom>
          <a:ln w="0">
            <a:noFill/>
          </a:ln>
        </p:spPr>
      </p:pic>
      <p:pic>
        <p:nvPicPr>
          <p:cNvPr id="175" name="bg object 191" descr=""/>
          <p:cNvPicPr/>
          <p:nvPr/>
        </p:nvPicPr>
        <p:blipFill>
          <a:blip r:embed="rId84"/>
          <a:stretch/>
        </p:blipFill>
        <p:spPr>
          <a:xfrm>
            <a:off x="3645360" y="10646640"/>
            <a:ext cx="72720" cy="27000"/>
          </a:xfrm>
          <a:prstGeom prst="rect">
            <a:avLst/>
          </a:prstGeom>
          <a:ln w="0">
            <a:noFill/>
          </a:ln>
        </p:spPr>
      </p:pic>
      <p:pic>
        <p:nvPicPr>
          <p:cNvPr id="176" name="bg object 192" descr=""/>
          <p:cNvPicPr/>
          <p:nvPr/>
        </p:nvPicPr>
        <p:blipFill>
          <a:blip r:embed="rId85"/>
          <a:stretch/>
        </p:blipFill>
        <p:spPr>
          <a:xfrm>
            <a:off x="4099680" y="10469880"/>
            <a:ext cx="54360" cy="30240"/>
          </a:xfrm>
          <a:prstGeom prst="rect">
            <a:avLst/>
          </a:prstGeom>
          <a:ln w="0">
            <a:noFill/>
          </a:ln>
        </p:spPr>
      </p:pic>
      <p:pic>
        <p:nvPicPr>
          <p:cNvPr id="177" name="bg object 193" descr=""/>
          <p:cNvPicPr/>
          <p:nvPr/>
        </p:nvPicPr>
        <p:blipFill>
          <a:blip r:embed="rId86"/>
          <a:stretch/>
        </p:blipFill>
        <p:spPr>
          <a:xfrm>
            <a:off x="3657600" y="10628280"/>
            <a:ext cx="51480" cy="45360"/>
          </a:xfrm>
          <a:prstGeom prst="rect">
            <a:avLst/>
          </a:prstGeom>
          <a:ln w="0">
            <a:noFill/>
          </a:ln>
        </p:spPr>
      </p:pic>
      <p:sp>
        <p:nvSpPr>
          <p:cNvPr id="178" name="bg object 194"/>
          <p:cNvSpPr/>
          <p:nvPr/>
        </p:nvSpPr>
        <p:spPr>
          <a:xfrm>
            <a:off x="3767400" y="10497240"/>
            <a:ext cx="435960" cy="176040"/>
          </a:xfrm>
          <a:custGeom>
            <a:avLst/>
            <a:gdLst/>
            <a:ahLst/>
            <a:rect l="l" t="t" r="r" b="b"/>
            <a:pathLst>
              <a:path w="436245" h="176529">
                <a:moveTo>
                  <a:pt x="60579" y="116601"/>
                </a:moveTo>
                <a:lnTo>
                  <a:pt x="56134" y="116601"/>
                </a:lnTo>
                <a:lnTo>
                  <a:pt x="51688" y="117228"/>
                </a:lnTo>
                <a:lnTo>
                  <a:pt x="45338" y="117856"/>
                </a:lnTo>
                <a:lnTo>
                  <a:pt x="8889" y="120362"/>
                </a:lnTo>
                <a:lnTo>
                  <a:pt x="1905" y="126631"/>
                </a:lnTo>
                <a:lnTo>
                  <a:pt x="0" y="144185"/>
                </a:lnTo>
                <a:lnTo>
                  <a:pt x="2539" y="162364"/>
                </a:lnTo>
                <a:lnTo>
                  <a:pt x="8255" y="174275"/>
                </a:lnTo>
                <a:lnTo>
                  <a:pt x="11430" y="176156"/>
                </a:lnTo>
                <a:lnTo>
                  <a:pt x="57404" y="176156"/>
                </a:lnTo>
                <a:lnTo>
                  <a:pt x="67691" y="169260"/>
                </a:lnTo>
                <a:lnTo>
                  <a:pt x="75946" y="156723"/>
                </a:lnTo>
                <a:lnTo>
                  <a:pt x="80391" y="139796"/>
                </a:lnTo>
                <a:lnTo>
                  <a:pt x="80391" y="131019"/>
                </a:lnTo>
                <a:lnTo>
                  <a:pt x="78486" y="123497"/>
                </a:lnTo>
                <a:lnTo>
                  <a:pt x="72771" y="118482"/>
                </a:lnTo>
                <a:lnTo>
                  <a:pt x="60579" y="116601"/>
                </a:lnTo>
                <a:close/>
                <a:moveTo>
                  <a:pt x="268605" y="0"/>
                </a:moveTo>
                <a:lnTo>
                  <a:pt x="250189" y="5638"/>
                </a:lnTo>
                <a:lnTo>
                  <a:pt x="233552" y="11277"/>
                </a:lnTo>
                <a:lnTo>
                  <a:pt x="198500" y="23825"/>
                </a:lnTo>
                <a:lnTo>
                  <a:pt x="202311" y="24447"/>
                </a:lnTo>
                <a:lnTo>
                  <a:pt x="206756" y="26327"/>
                </a:lnTo>
                <a:lnTo>
                  <a:pt x="215011" y="41998"/>
                </a:lnTo>
                <a:lnTo>
                  <a:pt x="220218" y="49530"/>
                </a:lnTo>
                <a:lnTo>
                  <a:pt x="227837" y="49530"/>
                </a:lnTo>
                <a:lnTo>
                  <a:pt x="266064" y="10033"/>
                </a:lnTo>
                <a:lnTo>
                  <a:pt x="269367" y="4381"/>
                </a:lnTo>
                <a:lnTo>
                  <a:pt x="268605" y="0"/>
                </a:lnTo>
                <a:close/>
                <a:moveTo>
                  <a:pt x="425704" y="16294"/>
                </a:moveTo>
                <a:lnTo>
                  <a:pt x="422401" y="16294"/>
                </a:lnTo>
                <a:lnTo>
                  <a:pt x="417322" y="16929"/>
                </a:lnTo>
                <a:lnTo>
                  <a:pt x="410972" y="20066"/>
                </a:lnTo>
                <a:lnTo>
                  <a:pt x="405257" y="24447"/>
                </a:lnTo>
                <a:lnTo>
                  <a:pt x="399542" y="30086"/>
                </a:lnTo>
                <a:lnTo>
                  <a:pt x="387985" y="41998"/>
                </a:lnTo>
                <a:lnTo>
                  <a:pt x="387985" y="42633"/>
                </a:lnTo>
                <a:lnTo>
                  <a:pt x="421767" y="45135"/>
                </a:lnTo>
                <a:lnTo>
                  <a:pt x="423163" y="45135"/>
                </a:lnTo>
                <a:lnTo>
                  <a:pt x="423799" y="45758"/>
                </a:lnTo>
                <a:lnTo>
                  <a:pt x="425069" y="45758"/>
                </a:lnTo>
                <a:lnTo>
                  <a:pt x="433324" y="42633"/>
                </a:lnTo>
                <a:lnTo>
                  <a:pt x="435863" y="36360"/>
                </a:lnTo>
                <a:lnTo>
                  <a:pt x="433324" y="28206"/>
                </a:lnTo>
                <a:lnTo>
                  <a:pt x="430149" y="20688"/>
                </a:lnTo>
                <a:lnTo>
                  <a:pt x="428244" y="17551"/>
                </a:lnTo>
                <a:lnTo>
                  <a:pt x="425704" y="16294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9" name="bg object 195"/>
          <p:cNvSpPr/>
          <p:nvPr/>
        </p:nvSpPr>
        <p:spPr>
          <a:xfrm>
            <a:off x="2109240" y="10351080"/>
            <a:ext cx="858960" cy="322920"/>
          </a:xfrm>
          <a:custGeom>
            <a:avLst/>
            <a:gdLst/>
            <a:ahLst/>
            <a:rect l="l" t="t" r="r" b="b"/>
            <a:pathLst>
              <a:path w="859155" h="323215">
                <a:moveTo>
                  <a:pt x="498220" y="0"/>
                </a:moveTo>
                <a:lnTo>
                  <a:pt x="478535" y="3784"/>
                </a:lnTo>
                <a:lnTo>
                  <a:pt x="451357" y="17665"/>
                </a:lnTo>
                <a:lnTo>
                  <a:pt x="415797" y="39750"/>
                </a:lnTo>
                <a:lnTo>
                  <a:pt x="0" y="323087"/>
                </a:lnTo>
                <a:lnTo>
                  <a:pt x="526160" y="323087"/>
                </a:lnTo>
                <a:lnTo>
                  <a:pt x="526160" y="92125"/>
                </a:lnTo>
                <a:lnTo>
                  <a:pt x="524256" y="51739"/>
                </a:lnTo>
                <a:lnTo>
                  <a:pt x="519810" y="23342"/>
                </a:lnTo>
                <a:lnTo>
                  <a:pt x="511556" y="6311"/>
                </a:lnTo>
                <a:lnTo>
                  <a:pt x="498220" y="0"/>
                </a:lnTo>
                <a:close/>
                <a:moveTo>
                  <a:pt x="837310" y="315514"/>
                </a:moveTo>
                <a:lnTo>
                  <a:pt x="806322" y="317408"/>
                </a:lnTo>
                <a:lnTo>
                  <a:pt x="780922" y="323087"/>
                </a:lnTo>
                <a:lnTo>
                  <a:pt x="858901" y="323087"/>
                </a:lnTo>
                <a:lnTo>
                  <a:pt x="837310" y="315514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0" name="bg object 196"/>
          <p:cNvSpPr/>
          <p:nvPr/>
        </p:nvSpPr>
        <p:spPr>
          <a:xfrm>
            <a:off x="2151720" y="10381320"/>
            <a:ext cx="460080" cy="291600"/>
          </a:xfrm>
          <a:custGeom>
            <a:avLst/>
            <a:gdLst/>
            <a:ahLst/>
            <a:rect l="l" t="t" r="r" b="b"/>
            <a:pathLst>
              <a:path w="460375" h="292100">
                <a:moveTo>
                  <a:pt x="449453" y="0"/>
                </a:moveTo>
                <a:lnTo>
                  <a:pt x="434086" y="2527"/>
                </a:lnTo>
                <a:lnTo>
                  <a:pt x="405384" y="18326"/>
                </a:lnTo>
                <a:lnTo>
                  <a:pt x="368426" y="42341"/>
                </a:lnTo>
                <a:lnTo>
                  <a:pt x="0" y="291975"/>
                </a:lnTo>
                <a:lnTo>
                  <a:pt x="460248" y="291975"/>
                </a:lnTo>
                <a:lnTo>
                  <a:pt x="460248" y="87845"/>
                </a:lnTo>
                <a:lnTo>
                  <a:pt x="458978" y="44869"/>
                </a:lnTo>
                <a:lnTo>
                  <a:pt x="455803" y="13906"/>
                </a:lnTo>
                <a:lnTo>
                  <a:pt x="449453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1" name="bg object 197" descr=""/>
          <p:cNvPicPr/>
          <p:nvPr/>
        </p:nvPicPr>
        <p:blipFill>
          <a:blip r:embed="rId87"/>
          <a:stretch/>
        </p:blipFill>
        <p:spPr>
          <a:xfrm>
            <a:off x="2563200" y="10424160"/>
            <a:ext cx="48240" cy="66600"/>
          </a:xfrm>
          <a:prstGeom prst="rect">
            <a:avLst/>
          </a:prstGeom>
          <a:ln w="0">
            <a:noFill/>
          </a:ln>
        </p:spPr>
      </p:pic>
      <p:pic>
        <p:nvPicPr>
          <p:cNvPr id="182" name="bg object 198" descr=""/>
          <p:cNvPicPr/>
          <p:nvPr/>
        </p:nvPicPr>
        <p:blipFill>
          <a:blip r:embed="rId88"/>
          <a:stretch/>
        </p:blipFill>
        <p:spPr>
          <a:xfrm>
            <a:off x="2240280" y="10600920"/>
            <a:ext cx="39240" cy="57600"/>
          </a:xfrm>
          <a:prstGeom prst="rect">
            <a:avLst/>
          </a:prstGeom>
          <a:ln w="0">
            <a:noFill/>
          </a:ln>
        </p:spPr>
      </p:pic>
      <p:pic>
        <p:nvPicPr>
          <p:cNvPr id="183" name="bg object 199" descr=""/>
          <p:cNvPicPr/>
          <p:nvPr/>
        </p:nvPicPr>
        <p:blipFill>
          <a:blip r:embed="rId89"/>
          <a:stretch/>
        </p:blipFill>
        <p:spPr>
          <a:xfrm>
            <a:off x="2401920" y="10549080"/>
            <a:ext cx="54360" cy="36360"/>
          </a:xfrm>
          <a:prstGeom prst="rect">
            <a:avLst/>
          </a:prstGeom>
          <a:ln w="0">
            <a:noFill/>
          </a:ln>
        </p:spPr>
      </p:pic>
      <p:sp>
        <p:nvSpPr>
          <p:cNvPr id="184" name="bg object 200"/>
          <p:cNvSpPr/>
          <p:nvPr/>
        </p:nvSpPr>
        <p:spPr>
          <a:xfrm>
            <a:off x="2365200" y="10598040"/>
            <a:ext cx="45360" cy="63720"/>
          </a:xfrm>
          <a:custGeom>
            <a:avLst/>
            <a:gdLst/>
            <a:ahLst/>
            <a:rect l="l" t="t" r="r" b="b"/>
            <a:pathLst>
              <a:path w="45719" h="64134">
                <a:moveTo>
                  <a:pt x="11556" y="0"/>
                </a:moveTo>
                <a:lnTo>
                  <a:pt x="8508" y="0"/>
                </a:lnTo>
                <a:lnTo>
                  <a:pt x="1777" y="2560"/>
                </a:lnTo>
                <a:lnTo>
                  <a:pt x="0" y="7680"/>
                </a:lnTo>
                <a:lnTo>
                  <a:pt x="634" y="14721"/>
                </a:lnTo>
                <a:lnTo>
                  <a:pt x="3682" y="21762"/>
                </a:lnTo>
                <a:lnTo>
                  <a:pt x="9143" y="30723"/>
                </a:lnTo>
                <a:lnTo>
                  <a:pt x="14604" y="37764"/>
                </a:lnTo>
                <a:lnTo>
                  <a:pt x="34162" y="60167"/>
                </a:lnTo>
                <a:lnTo>
                  <a:pt x="36575" y="64008"/>
                </a:lnTo>
                <a:lnTo>
                  <a:pt x="38988" y="64008"/>
                </a:lnTo>
                <a:lnTo>
                  <a:pt x="39624" y="59527"/>
                </a:lnTo>
                <a:lnTo>
                  <a:pt x="42671" y="51206"/>
                </a:lnTo>
                <a:lnTo>
                  <a:pt x="45719" y="37764"/>
                </a:lnTo>
                <a:lnTo>
                  <a:pt x="43306" y="24963"/>
                </a:lnTo>
                <a:lnTo>
                  <a:pt x="11556" y="0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5" name="bg object 201"/>
          <p:cNvSpPr/>
          <p:nvPr/>
        </p:nvSpPr>
        <p:spPr>
          <a:xfrm>
            <a:off x="2167200" y="10637640"/>
            <a:ext cx="42120" cy="27000"/>
          </a:xfrm>
          <a:custGeom>
            <a:avLst/>
            <a:gdLst/>
            <a:ahLst/>
            <a:rect l="l" t="t" r="r" b="b"/>
            <a:pathLst>
              <a:path w="42544" h="27304">
                <a:moveTo>
                  <a:pt x="42037" y="0"/>
                </a:moveTo>
                <a:lnTo>
                  <a:pt x="0" y="26822"/>
                </a:lnTo>
                <a:lnTo>
                  <a:pt x="42037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6" name="bg object 202"/>
          <p:cNvSpPr/>
          <p:nvPr/>
        </p:nvSpPr>
        <p:spPr>
          <a:xfrm>
            <a:off x="2167200" y="10512720"/>
            <a:ext cx="398880" cy="154440"/>
          </a:xfrm>
          <a:custGeom>
            <a:avLst/>
            <a:gdLst/>
            <a:ahLst/>
            <a:rect l="l" t="t" r="r" b="b"/>
            <a:pathLst>
              <a:path w="399414" h="154940">
                <a:moveTo>
                  <a:pt x="41910" y="124358"/>
                </a:moveTo>
                <a:lnTo>
                  <a:pt x="0" y="152274"/>
                </a:lnTo>
                <a:lnTo>
                  <a:pt x="3810" y="154177"/>
                </a:lnTo>
                <a:lnTo>
                  <a:pt x="6985" y="154812"/>
                </a:lnTo>
                <a:lnTo>
                  <a:pt x="10160" y="154812"/>
                </a:lnTo>
                <a:lnTo>
                  <a:pt x="17145" y="153544"/>
                </a:lnTo>
                <a:lnTo>
                  <a:pt x="45085" y="128164"/>
                </a:lnTo>
                <a:lnTo>
                  <a:pt x="41910" y="124358"/>
                </a:lnTo>
                <a:close/>
                <a:moveTo>
                  <a:pt x="379603" y="0"/>
                </a:moveTo>
                <a:lnTo>
                  <a:pt x="370078" y="0"/>
                </a:lnTo>
                <a:lnTo>
                  <a:pt x="368173" y="2539"/>
                </a:lnTo>
                <a:lnTo>
                  <a:pt x="371983" y="23469"/>
                </a:lnTo>
                <a:lnTo>
                  <a:pt x="374523" y="32994"/>
                </a:lnTo>
                <a:lnTo>
                  <a:pt x="375793" y="38074"/>
                </a:lnTo>
                <a:lnTo>
                  <a:pt x="376428" y="39966"/>
                </a:lnTo>
                <a:lnTo>
                  <a:pt x="387223" y="33629"/>
                </a:lnTo>
                <a:lnTo>
                  <a:pt x="394843" y="28549"/>
                </a:lnTo>
                <a:lnTo>
                  <a:pt x="399288" y="22212"/>
                </a:lnTo>
                <a:lnTo>
                  <a:pt x="399288" y="15862"/>
                </a:lnTo>
                <a:lnTo>
                  <a:pt x="394843" y="10147"/>
                </a:lnTo>
                <a:lnTo>
                  <a:pt x="379603" y="0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7" name="bg object 203"/>
          <p:cNvSpPr/>
          <p:nvPr/>
        </p:nvSpPr>
        <p:spPr>
          <a:xfrm>
            <a:off x="4264200" y="10351080"/>
            <a:ext cx="478440" cy="322920"/>
          </a:xfrm>
          <a:custGeom>
            <a:avLst/>
            <a:gdLst/>
            <a:ahLst/>
            <a:rect l="l" t="t" r="r" b="b"/>
            <a:pathLst>
              <a:path w="478789" h="323215">
                <a:moveTo>
                  <a:pt x="243967" y="0"/>
                </a:moveTo>
                <a:lnTo>
                  <a:pt x="162306" y="44983"/>
                </a:lnTo>
                <a:lnTo>
                  <a:pt x="136906" y="77292"/>
                </a:lnTo>
                <a:lnTo>
                  <a:pt x="113411" y="117830"/>
                </a:lnTo>
                <a:lnTo>
                  <a:pt x="91312" y="166611"/>
                </a:lnTo>
                <a:lnTo>
                  <a:pt x="62737" y="213486"/>
                </a:lnTo>
                <a:lnTo>
                  <a:pt x="37337" y="256569"/>
                </a:lnTo>
                <a:lnTo>
                  <a:pt x="14605" y="295846"/>
                </a:lnTo>
                <a:lnTo>
                  <a:pt x="0" y="323087"/>
                </a:lnTo>
                <a:lnTo>
                  <a:pt x="478536" y="323087"/>
                </a:lnTo>
                <a:lnTo>
                  <a:pt x="472186" y="309784"/>
                </a:lnTo>
                <a:lnTo>
                  <a:pt x="448690" y="264805"/>
                </a:lnTo>
                <a:lnTo>
                  <a:pt x="422148" y="216658"/>
                </a:lnTo>
                <a:lnTo>
                  <a:pt x="392302" y="163448"/>
                </a:lnTo>
                <a:lnTo>
                  <a:pt x="371475" y="111493"/>
                </a:lnTo>
                <a:lnTo>
                  <a:pt x="348614" y="69684"/>
                </a:lnTo>
                <a:lnTo>
                  <a:pt x="324485" y="38011"/>
                </a:lnTo>
                <a:lnTo>
                  <a:pt x="271272" y="3162"/>
                </a:lnTo>
                <a:lnTo>
                  <a:pt x="243967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8" name="bg object 204"/>
          <p:cNvSpPr/>
          <p:nvPr/>
        </p:nvSpPr>
        <p:spPr>
          <a:xfrm>
            <a:off x="4294800" y="10363320"/>
            <a:ext cx="413640" cy="310680"/>
          </a:xfrm>
          <a:custGeom>
            <a:avLst/>
            <a:gdLst/>
            <a:ahLst/>
            <a:rect l="l" t="t" r="r" b="b"/>
            <a:pathLst>
              <a:path w="414020" h="311150">
                <a:moveTo>
                  <a:pt x="214502" y="0"/>
                </a:moveTo>
                <a:lnTo>
                  <a:pt x="173989" y="36880"/>
                </a:lnTo>
                <a:lnTo>
                  <a:pt x="145414" y="75018"/>
                </a:lnTo>
                <a:lnTo>
                  <a:pt x="114934" y="120167"/>
                </a:lnTo>
                <a:lnTo>
                  <a:pt x="92075" y="155765"/>
                </a:lnTo>
                <a:lnTo>
                  <a:pt x="52704" y="219979"/>
                </a:lnTo>
                <a:lnTo>
                  <a:pt x="25400" y="265120"/>
                </a:lnTo>
                <a:lnTo>
                  <a:pt x="0" y="310894"/>
                </a:lnTo>
                <a:lnTo>
                  <a:pt x="413892" y="310894"/>
                </a:lnTo>
                <a:lnTo>
                  <a:pt x="388492" y="261941"/>
                </a:lnTo>
                <a:lnTo>
                  <a:pt x="362457" y="215529"/>
                </a:lnTo>
                <a:lnTo>
                  <a:pt x="307847" y="120802"/>
                </a:lnTo>
                <a:lnTo>
                  <a:pt x="279907" y="75653"/>
                </a:lnTo>
                <a:lnTo>
                  <a:pt x="231012" y="10172"/>
                </a:lnTo>
                <a:lnTo>
                  <a:pt x="214502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89" name="bg object 205" descr=""/>
          <p:cNvPicPr/>
          <p:nvPr/>
        </p:nvPicPr>
        <p:blipFill>
          <a:blip r:embed="rId90"/>
          <a:stretch/>
        </p:blipFill>
        <p:spPr>
          <a:xfrm>
            <a:off x="4422600" y="10619280"/>
            <a:ext cx="57600" cy="54360"/>
          </a:xfrm>
          <a:prstGeom prst="rect">
            <a:avLst/>
          </a:prstGeom>
          <a:ln w="0">
            <a:noFill/>
          </a:ln>
        </p:spPr>
      </p:pic>
      <p:pic>
        <p:nvPicPr>
          <p:cNvPr id="190" name="bg object 206" descr=""/>
          <p:cNvPicPr/>
          <p:nvPr/>
        </p:nvPicPr>
        <p:blipFill>
          <a:blip r:embed="rId91"/>
          <a:stretch/>
        </p:blipFill>
        <p:spPr>
          <a:xfrm>
            <a:off x="4428720" y="10433160"/>
            <a:ext cx="63720" cy="45360"/>
          </a:xfrm>
          <a:prstGeom prst="rect">
            <a:avLst/>
          </a:prstGeom>
          <a:ln w="0">
            <a:noFill/>
          </a:ln>
        </p:spPr>
      </p:pic>
      <p:pic>
        <p:nvPicPr>
          <p:cNvPr id="191" name="bg object 207" descr=""/>
          <p:cNvPicPr/>
          <p:nvPr/>
        </p:nvPicPr>
        <p:blipFill>
          <a:blip r:embed="rId92"/>
          <a:stretch/>
        </p:blipFill>
        <p:spPr>
          <a:xfrm>
            <a:off x="4587120" y="10524600"/>
            <a:ext cx="54360" cy="33120"/>
          </a:xfrm>
          <a:prstGeom prst="rect">
            <a:avLst/>
          </a:prstGeom>
          <a:ln w="0">
            <a:noFill/>
          </a:ln>
        </p:spPr>
      </p:pic>
      <p:sp>
        <p:nvSpPr>
          <p:cNvPr id="192" name="bg object 208"/>
          <p:cNvSpPr/>
          <p:nvPr/>
        </p:nvSpPr>
        <p:spPr>
          <a:xfrm>
            <a:off x="4325040" y="10564200"/>
            <a:ext cx="316440" cy="72720"/>
          </a:xfrm>
          <a:custGeom>
            <a:avLst/>
            <a:gdLst/>
            <a:ahLst/>
            <a:rect l="l" t="t" r="r" b="b"/>
            <a:pathLst>
              <a:path w="316864" h="73025">
                <a:moveTo>
                  <a:pt x="34416" y="0"/>
                </a:moveTo>
                <a:lnTo>
                  <a:pt x="24764" y="15631"/>
                </a:lnTo>
                <a:lnTo>
                  <a:pt x="16510" y="28760"/>
                </a:lnTo>
                <a:lnTo>
                  <a:pt x="0" y="58146"/>
                </a:lnTo>
                <a:lnTo>
                  <a:pt x="10795" y="59396"/>
                </a:lnTo>
                <a:lnTo>
                  <a:pt x="24129" y="61272"/>
                </a:lnTo>
                <a:lnTo>
                  <a:pt x="30607" y="61272"/>
                </a:lnTo>
                <a:lnTo>
                  <a:pt x="47751" y="56271"/>
                </a:lnTo>
                <a:lnTo>
                  <a:pt x="52832" y="43140"/>
                </a:lnTo>
                <a:lnTo>
                  <a:pt x="48387" y="24384"/>
                </a:lnTo>
                <a:lnTo>
                  <a:pt x="36322" y="2500"/>
                </a:lnTo>
                <a:lnTo>
                  <a:pt x="34416" y="0"/>
                </a:lnTo>
                <a:close/>
                <a:moveTo>
                  <a:pt x="266700" y="25633"/>
                </a:moveTo>
                <a:lnTo>
                  <a:pt x="263525" y="25633"/>
                </a:lnTo>
                <a:lnTo>
                  <a:pt x="245745" y="28760"/>
                </a:lnTo>
                <a:lnTo>
                  <a:pt x="240664" y="35012"/>
                </a:lnTo>
                <a:lnTo>
                  <a:pt x="245110" y="42515"/>
                </a:lnTo>
                <a:lnTo>
                  <a:pt x="253364" y="49392"/>
                </a:lnTo>
                <a:lnTo>
                  <a:pt x="264160" y="54395"/>
                </a:lnTo>
                <a:lnTo>
                  <a:pt x="274954" y="58771"/>
                </a:lnTo>
                <a:lnTo>
                  <a:pt x="285750" y="62523"/>
                </a:lnTo>
                <a:lnTo>
                  <a:pt x="299212" y="67524"/>
                </a:lnTo>
                <a:lnTo>
                  <a:pt x="308101" y="70650"/>
                </a:lnTo>
                <a:lnTo>
                  <a:pt x="311912" y="72525"/>
                </a:lnTo>
                <a:lnTo>
                  <a:pt x="316357" y="72525"/>
                </a:lnTo>
                <a:lnTo>
                  <a:pt x="315087" y="68775"/>
                </a:lnTo>
                <a:lnTo>
                  <a:pt x="314451" y="59396"/>
                </a:lnTo>
                <a:lnTo>
                  <a:pt x="310641" y="46892"/>
                </a:lnTo>
                <a:lnTo>
                  <a:pt x="301751" y="36263"/>
                </a:lnTo>
                <a:lnTo>
                  <a:pt x="287020" y="28135"/>
                </a:lnTo>
                <a:lnTo>
                  <a:pt x="266700" y="25633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bg object 209"/>
          <p:cNvSpPr/>
          <p:nvPr/>
        </p:nvSpPr>
        <p:spPr>
          <a:xfrm>
            <a:off x="2532960" y="10332720"/>
            <a:ext cx="774360" cy="341280"/>
          </a:xfrm>
          <a:custGeom>
            <a:avLst/>
            <a:gdLst/>
            <a:ahLst/>
            <a:rect l="l" t="t" r="r" b="b"/>
            <a:pathLst>
              <a:path w="774700" h="341629">
                <a:moveTo>
                  <a:pt x="674116" y="0"/>
                </a:moveTo>
                <a:lnTo>
                  <a:pt x="638556" y="3162"/>
                </a:lnTo>
                <a:lnTo>
                  <a:pt x="599313" y="13906"/>
                </a:lnTo>
                <a:lnTo>
                  <a:pt x="555625" y="32245"/>
                </a:lnTo>
                <a:lnTo>
                  <a:pt x="509397" y="58166"/>
                </a:lnTo>
                <a:lnTo>
                  <a:pt x="458088" y="78384"/>
                </a:lnTo>
                <a:lnTo>
                  <a:pt x="412495" y="97993"/>
                </a:lnTo>
                <a:lnTo>
                  <a:pt x="370586" y="116319"/>
                </a:lnTo>
                <a:lnTo>
                  <a:pt x="331343" y="134658"/>
                </a:lnTo>
                <a:lnTo>
                  <a:pt x="292735" y="153619"/>
                </a:lnTo>
                <a:lnTo>
                  <a:pt x="252730" y="174485"/>
                </a:lnTo>
                <a:lnTo>
                  <a:pt x="210947" y="197866"/>
                </a:lnTo>
                <a:lnTo>
                  <a:pt x="164719" y="224421"/>
                </a:lnTo>
                <a:lnTo>
                  <a:pt x="101345" y="261721"/>
                </a:lnTo>
                <a:lnTo>
                  <a:pt x="53212" y="292065"/>
                </a:lnTo>
                <a:lnTo>
                  <a:pt x="1269" y="336950"/>
                </a:lnTo>
                <a:lnTo>
                  <a:pt x="0" y="341376"/>
                </a:lnTo>
                <a:lnTo>
                  <a:pt x="738759" y="341376"/>
                </a:lnTo>
                <a:lnTo>
                  <a:pt x="745109" y="295226"/>
                </a:lnTo>
                <a:lnTo>
                  <a:pt x="752601" y="234537"/>
                </a:lnTo>
                <a:lnTo>
                  <a:pt x="767207" y="180797"/>
                </a:lnTo>
                <a:lnTo>
                  <a:pt x="774191" y="133388"/>
                </a:lnTo>
                <a:lnTo>
                  <a:pt x="772922" y="93560"/>
                </a:lnTo>
                <a:lnTo>
                  <a:pt x="751332" y="34772"/>
                </a:lnTo>
                <a:lnTo>
                  <a:pt x="705104" y="4419"/>
                </a:lnTo>
                <a:lnTo>
                  <a:pt x="674116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4" name="bg object 210"/>
          <p:cNvSpPr/>
          <p:nvPr/>
        </p:nvSpPr>
        <p:spPr>
          <a:xfrm>
            <a:off x="2575440" y="10357200"/>
            <a:ext cx="694800" cy="317160"/>
          </a:xfrm>
          <a:custGeom>
            <a:avLst/>
            <a:gdLst/>
            <a:ahLst/>
            <a:rect l="l" t="t" r="r" b="b"/>
            <a:pathLst>
              <a:path w="695325" h="317500">
                <a:moveTo>
                  <a:pt x="666241" y="0"/>
                </a:moveTo>
                <a:lnTo>
                  <a:pt x="585342" y="20967"/>
                </a:lnTo>
                <a:lnTo>
                  <a:pt x="533653" y="39382"/>
                </a:lnTo>
                <a:lnTo>
                  <a:pt x="480059" y="59715"/>
                </a:lnTo>
                <a:lnTo>
                  <a:pt x="423925" y="81953"/>
                </a:lnTo>
                <a:lnTo>
                  <a:pt x="374903" y="102273"/>
                </a:lnTo>
                <a:lnTo>
                  <a:pt x="330200" y="121970"/>
                </a:lnTo>
                <a:lnTo>
                  <a:pt x="287527" y="141655"/>
                </a:lnTo>
                <a:lnTo>
                  <a:pt x="244220" y="163258"/>
                </a:lnTo>
                <a:lnTo>
                  <a:pt x="198246" y="188036"/>
                </a:lnTo>
                <a:lnTo>
                  <a:pt x="147319" y="215986"/>
                </a:lnTo>
                <a:lnTo>
                  <a:pt x="84835" y="252195"/>
                </a:lnTo>
                <a:lnTo>
                  <a:pt x="35687" y="285229"/>
                </a:lnTo>
                <a:lnTo>
                  <a:pt x="3175" y="311909"/>
                </a:lnTo>
                <a:lnTo>
                  <a:pt x="0" y="316991"/>
                </a:lnTo>
                <a:lnTo>
                  <a:pt x="669416" y="316991"/>
                </a:lnTo>
                <a:lnTo>
                  <a:pt x="676401" y="263630"/>
                </a:lnTo>
                <a:lnTo>
                  <a:pt x="683513" y="205181"/>
                </a:lnTo>
                <a:lnTo>
                  <a:pt x="688593" y="154368"/>
                </a:lnTo>
                <a:lnTo>
                  <a:pt x="693038" y="101638"/>
                </a:lnTo>
                <a:lnTo>
                  <a:pt x="694943" y="55270"/>
                </a:lnTo>
                <a:lnTo>
                  <a:pt x="693038" y="20332"/>
                </a:lnTo>
                <a:lnTo>
                  <a:pt x="686053" y="2539"/>
                </a:lnTo>
                <a:lnTo>
                  <a:pt x="666241" y="0"/>
                </a:lnTo>
                <a:close/>
              </a:path>
            </a:pathLst>
          </a:custGeom>
          <a:solidFill>
            <a:srgbClr val="ffc4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95" name="bg object 211" descr=""/>
          <p:cNvPicPr/>
          <p:nvPr/>
        </p:nvPicPr>
        <p:blipFill>
          <a:blip r:embed="rId93"/>
          <a:stretch/>
        </p:blipFill>
        <p:spPr>
          <a:xfrm>
            <a:off x="2746080" y="10622160"/>
            <a:ext cx="48240" cy="39240"/>
          </a:xfrm>
          <a:prstGeom prst="rect">
            <a:avLst/>
          </a:prstGeom>
          <a:ln w="0">
            <a:noFill/>
          </a:ln>
        </p:spPr>
      </p:pic>
      <p:pic>
        <p:nvPicPr>
          <p:cNvPr id="196" name="bg object 212" descr=""/>
          <p:cNvPicPr/>
          <p:nvPr/>
        </p:nvPicPr>
        <p:blipFill>
          <a:blip r:embed="rId94"/>
          <a:stretch/>
        </p:blipFill>
        <p:spPr>
          <a:xfrm>
            <a:off x="3020400" y="10515600"/>
            <a:ext cx="45360" cy="97200"/>
          </a:xfrm>
          <a:prstGeom prst="rect">
            <a:avLst/>
          </a:prstGeom>
          <a:ln w="0">
            <a:noFill/>
          </a:ln>
        </p:spPr>
      </p:pic>
      <p:pic>
        <p:nvPicPr>
          <p:cNvPr id="197" name="bg object 213" descr=""/>
          <p:cNvPicPr/>
          <p:nvPr/>
        </p:nvPicPr>
        <p:blipFill>
          <a:blip r:embed="rId95"/>
          <a:stretch/>
        </p:blipFill>
        <p:spPr>
          <a:xfrm>
            <a:off x="3139560" y="10384560"/>
            <a:ext cx="51480" cy="48240"/>
          </a:xfrm>
          <a:prstGeom prst="rect">
            <a:avLst/>
          </a:prstGeom>
          <a:ln w="0">
            <a:noFill/>
          </a:ln>
        </p:spPr>
      </p:pic>
      <p:pic>
        <p:nvPicPr>
          <p:cNvPr id="198" name="bg object 214" descr=""/>
          <p:cNvPicPr/>
          <p:nvPr/>
        </p:nvPicPr>
        <p:blipFill>
          <a:blip r:embed="rId96"/>
          <a:stretch/>
        </p:blipFill>
        <p:spPr>
          <a:xfrm>
            <a:off x="3209400" y="10542960"/>
            <a:ext cx="48240" cy="45360"/>
          </a:xfrm>
          <a:prstGeom prst="rect">
            <a:avLst/>
          </a:prstGeom>
          <a:ln w="0">
            <a:noFill/>
          </a:ln>
        </p:spPr>
      </p:pic>
      <p:sp>
        <p:nvSpPr>
          <p:cNvPr id="199" name="bg object 215"/>
          <p:cNvSpPr/>
          <p:nvPr/>
        </p:nvSpPr>
        <p:spPr>
          <a:xfrm>
            <a:off x="3157560" y="10665000"/>
            <a:ext cx="21240" cy="8640"/>
          </a:xfrm>
          <a:custGeom>
            <a:avLst/>
            <a:gdLst/>
            <a:ahLst/>
            <a:rect l="l" t="t" r="r" b="b"/>
            <a:pathLst>
              <a:path w="21589" h="8890">
                <a:moveTo>
                  <a:pt x="14224" y="0"/>
                </a:moveTo>
                <a:lnTo>
                  <a:pt x="8382" y="0"/>
                </a:lnTo>
                <a:lnTo>
                  <a:pt x="5207" y="2539"/>
                </a:lnTo>
                <a:lnTo>
                  <a:pt x="0" y="8635"/>
                </a:lnTo>
                <a:lnTo>
                  <a:pt x="20701" y="8635"/>
                </a:lnTo>
                <a:lnTo>
                  <a:pt x="21336" y="8127"/>
                </a:lnTo>
                <a:lnTo>
                  <a:pt x="17399" y="2539"/>
                </a:lnTo>
                <a:lnTo>
                  <a:pt x="14224" y="0"/>
                </a:lnTo>
                <a:close/>
              </a:path>
            </a:pathLst>
          </a:custGeom>
          <a:solidFill>
            <a:srgbClr val="f89f1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0" name="bg object 216"/>
          <p:cNvSpPr/>
          <p:nvPr/>
        </p:nvSpPr>
        <p:spPr>
          <a:xfrm>
            <a:off x="2657880" y="10430280"/>
            <a:ext cx="557280" cy="221760"/>
          </a:xfrm>
          <a:custGeom>
            <a:avLst/>
            <a:gdLst/>
            <a:ahLst/>
            <a:rect l="l" t="t" r="r" b="b"/>
            <a:pathLst>
              <a:path w="557530" h="222250">
                <a:moveTo>
                  <a:pt x="19050" y="198982"/>
                </a:moveTo>
                <a:lnTo>
                  <a:pt x="12064" y="198982"/>
                </a:lnTo>
                <a:lnTo>
                  <a:pt x="10794" y="200253"/>
                </a:lnTo>
                <a:lnTo>
                  <a:pt x="5714" y="204067"/>
                </a:lnTo>
                <a:lnTo>
                  <a:pt x="1269" y="208517"/>
                </a:lnTo>
                <a:lnTo>
                  <a:pt x="0" y="212968"/>
                </a:lnTo>
                <a:lnTo>
                  <a:pt x="5080" y="215510"/>
                </a:lnTo>
                <a:lnTo>
                  <a:pt x="19685" y="218053"/>
                </a:lnTo>
                <a:lnTo>
                  <a:pt x="26035" y="218053"/>
                </a:lnTo>
                <a:lnTo>
                  <a:pt x="24130" y="209788"/>
                </a:lnTo>
                <a:lnTo>
                  <a:pt x="22860" y="204067"/>
                </a:lnTo>
                <a:lnTo>
                  <a:pt x="19050" y="198982"/>
                </a:lnTo>
                <a:close/>
                <a:moveTo>
                  <a:pt x="176656" y="92811"/>
                </a:moveTo>
                <a:lnTo>
                  <a:pt x="170942" y="92811"/>
                </a:lnTo>
                <a:lnTo>
                  <a:pt x="160146" y="94716"/>
                </a:lnTo>
                <a:lnTo>
                  <a:pt x="155701" y="96634"/>
                </a:lnTo>
                <a:lnTo>
                  <a:pt x="151256" y="97269"/>
                </a:lnTo>
                <a:lnTo>
                  <a:pt x="102869" y="122694"/>
                </a:lnTo>
                <a:lnTo>
                  <a:pt x="103505" y="123329"/>
                </a:lnTo>
                <a:lnTo>
                  <a:pt x="110489" y="125234"/>
                </a:lnTo>
                <a:lnTo>
                  <a:pt x="115569" y="126504"/>
                </a:lnTo>
                <a:lnTo>
                  <a:pt x="128269" y="130327"/>
                </a:lnTo>
                <a:lnTo>
                  <a:pt x="136525" y="136044"/>
                </a:lnTo>
                <a:lnTo>
                  <a:pt x="142367" y="140495"/>
                </a:lnTo>
                <a:lnTo>
                  <a:pt x="147446" y="142402"/>
                </a:lnTo>
                <a:lnTo>
                  <a:pt x="183006" y="109346"/>
                </a:lnTo>
                <a:lnTo>
                  <a:pt x="187451" y="99174"/>
                </a:lnTo>
                <a:lnTo>
                  <a:pt x="184276" y="94081"/>
                </a:lnTo>
                <a:lnTo>
                  <a:pt x="176656" y="92811"/>
                </a:lnTo>
                <a:close/>
                <a:moveTo>
                  <a:pt x="229362" y="173553"/>
                </a:moveTo>
                <a:lnTo>
                  <a:pt x="220471" y="173553"/>
                </a:lnTo>
                <a:lnTo>
                  <a:pt x="217931" y="175460"/>
                </a:lnTo>
                <a:lnTo>
                  <a:pt x="216662" y="179910"/>
                </a:lnTo>
                <a:lnTo>
                  <a:pt x="214756" y="188174"/>
                </a:lnTo>
                <a:lnTo>
                  <a:pt x="213487" y="196438"/>
                </a:lnTo>
                <a:lnTo>
                  <a:pt x="214121" y="202796"/>
                </a:lnTo>
                <a:lnTo>
                  <a:pt x="218567" y="205338"/>
                </a:lnTo>
                <a:lnTo>
                  <a:pt x="220471" y="205338"/>
                </a:lnTo>
                <a:lnTo>
                  <a:pt x="221742" y="204703"/>
                </a:lnTo>
                <a:lnTo>
                  <a:pt x="236346" y="198982"/>
                </a:lnTo>
                <a:lnTo>
                  <a:pt x="244601" y="194532"/>
                </a:lnTo>
                <a:lnTo>
                  <a:pt x="249681" y="192624"/>
                </a:lnTo>
                <a:lnTo>
                  <a:pt x="250951" y="191353"/>
                </a:lnTo>
                <a:lnTo>
                  <a:pt x="235712" y="176731"/>
                </a:lnTo>
                <a:lnTo>
                  <a:pt x="229362" y="173553"/>
                </a:lnTo>
                <a:close/>
                <a:moveTo>
                  <a:pt x="249046" y="121424"/>
                </a:moveTo>
                <a:lnTo>
                  <a:pt x="238251" y="125869"/>
                </a:lnTo>
                <a:lnTo>
                  <a:pt x="242062" y="135409"/>
                </a:lnTo>
                <a:lnTo>
                  <a:pt x="256667" y="149395"/>
                </a:lnTo>
                <a:lnTo>
                  <a:pt x="277621" y="164652"/>
                </a:lnTo>
                <a:lnTo>
                  <a:pt x="282701" y="168466"/>
                </a:lnTo>
                <a:lnTo>
                  <a:pt x="287781" y="169738"/>
                </a:lnTo>
                <a:lnTo>
                  <a:pt x="292862" y="169738"/>
                </a:lnTo>
                <a:lnTo>
                  <a:pt x="328421" y="146852"/>
                </a:lnTo>
                <a:lnTo>
                  <a:pt x="314451" y="137952"/>
                </a:lnTo>
                <a:lnTo>
                  <a:pt x="278892" y="126504"/>
                </a:lnTo>
                <a:lnTo>
                  <a:pt x="269367" y="124599"/>
                </a:lnTo>
                <a:lnTo>
                  <a:pt x="261112" y="122694"/>
                </a:lnTo>
                <a:lnTo>
                  <a:pt x="254762" y="122059"/>
                </a:lnTo>
                <a:lnTo>
                  <a:pt x="249046" y="121424"/>
                </a:lnTo>
                <a:close/>
                <a:moveTo>
                  <a:pt x="364617" y="0"/>
                </a:moveTo>
                <a:lnTo>
                  <a:pt x="347471" y="6997"/>
                </a:lnTo>
                <a:lnTo>
                  <a:pt x="332867" y="12712"/>
                </a:lnTo>
                <a:lnTo>
                  <a:pt x="301751" y="26060"/>
                </a:lnTo>
                <a:lnTo>
                  <a:pt x="309371" y="34328"/>
                </a:lnTo>
                <a:lnTo>
                  <a:pt x="316356" y="40690"/>
                </a:lnTo>
                <a:lnTo>
                  <a:pt x="322706" y="47040"/>
                </a:lnTo>
                <a:lnTo>
                  <a:pt x="329056" y="50863"/>
                </a:lnTo>
                <a:lnTo>
                  <a:pt x="334137" y="53403"/>
                </a:lnTo>
                <a:lnTo>
                  <a:pt x="339217" y="54038"/>
                </a:lnTo>
                <a:lnTo>
                  <a:pt x="349376" y="49580"/>
                </a:lnTo>
                <a:lnTo>
                  <a:pt x="356996" y="38773"/>
                </a:lnTo>
                <a:lnTo>
                  <a:pt x="361442" y="22885"/>
                </a:lnTo>
                <a:lnTo>
                  <a:pt x="363981" y="3809"/>
                </a:lnTo>
                <a:lnTo>
                  <a:pt x="364617" y="0"/>
                </a:lnTo>
                <a:close/>
                <a:moveTo>
                  <a:pt x="517779" y="148760"/>
                </a:moveTo>
                <a:lnTo>
                  <a:pt x="513969" y="148760"/>
                </a:lnTo>
                <a:lnTo>
                  <a:pt x="508888" y="150666"/>
                </a:lnTo>
                <a:lnTo>
                  <a:pt x="506983" y="155752"/>
                </a:lnTo>
                <a:lnTo>
                  <a:pt x="507619" y="162745"/>
                </a:lnTo>
                <a:lnTo>
                  <a:pt x="510158" y="170374"/>
                </a:lnTo>
                <a:lnTo>
                  <a:pt x="515238" y="181182"/>
                </a:lnTo>
                <a:lnTo>
                  <a:pt x="520954" y="190717"/>
                </a:lnTo>
                <a:lnTo>
                  <a:pt x="527938" y="200888"/>
                </a:lnTo>
                <a:lnTo>
                  <a:pt x="538099" y="216781"/>
                </a:lnTo>
                <a:lnTo>
                  <a:pt x="541274" y="221868"/>
                </a:lnTo>
                <a:lnTo>
                  <a:pt x="548894" y="216781"/>
                </a:lnTo>
                <a:lnTo>
                  <a:pt x="552704" y="214875"/>
                </a:lnTo>
                <a:lnTo>
                  <a:pt x="557149" y="202159"/>
                </a:lnTo>
                <a:lnTo>
                  <a:pt x="556513" y="187538"/>
                </a:lnTo>
                <a:lnTo>
                  <a:pt x="548894" y="172281"/>
                </a:lnTo>
                <a:lnTo>
                  <a:pt x="532383" y="157024"/>
                </a:lnTo>
                <a:lnTo>
                  <a:pt x="523494" y="150666"/>
                </a:lnTo>
                <a:lnTo>
                  <a:pt x="517779" y="148760"/>
                </a:lnTo>
                <a:close/>
              </a:path>
            </a:pathLst>
          </a:custGeom>
          <a:solidFill>
            <a:srgbClr val="ffd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1" name="bg object 217"/>
          <p:cNvSpPr/>
          <p:nvPr/>
        </p:nvSpPr>
        <p:spPr>
          <a:xfrm>
            <a:off x="2758320" y="10552320"/>
            <a:ext cx="1440" cy="2880"/>
          </a:xfrm>
          <a:custGeom>
            <a:avLst/>
            <a:gdLst/>
            <a:ahLst/>
            <a:rect l="l" t="t" r="r" b="b"/>
            <a:pathLst>
              <a:path w="1905" h="3175">
                <a:moveTo>
                  <a:pt x="0" y="0"/>
                </a:moveTo>
                <a:lnTo>
                  <a:pt x="1524" y="3047"/>
                </a:lnTo>
                <a:lnTo>
                  <a:pt x="0" y="0"/>
                </a:lnTo>
                <a:close/>
              </a:path>
            </a:pathLst>
          </a:custGeom>
          <a:solidFill>
            <a:srgbClr val="fab93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2" name="bg object 218"/>
          <p:cNvSpPr/>
          <p:nvPr/>
        </p:nvSpPr>
        <p:spPr>
          <a:xfrm>
            <a:off x="3179160" y="10634400"/>
            <a:ext cx="164160" cy="39600"/>
          </a:xfrm>
          <a:custGeom>
            <a:avLst/>
            <a:gdLst/>
            <a:ahLst/>
            <a:rect l="l" t="t" r="r" b="b"/>
            <a:pathLst>
              <a:path w="164464" h="40004">
                <a:moveTo>
                  <a:pt x="65531" y="0"/>
                </a:moveTo>
                <a:lnTo>
                  <a:pt x="38481" y="6391"/>
                </a:lnTo>
                <a:lnTo>
                  <a:pt x="15112" y="21729"/>
                </a:lnTo>
                <a:lnTo>
                  <a:pt x="0" y="39624"/>
                </a:lnTo>
                <a:lnTo>
                  <a:pt x="163957" y="39624"/>
                </a:lnTo>
                <a:lnTo>
                  <a:pt x="160147" y="35789"/>
                </a:lnTo>
                <a:lnTo>
                  <a:pt x="126746" y="14061"/>
                </a:lnTo>
                <a:lnTo>
                  <a:pt x="94614" y="2556"/>
                </a:lnTo>
                <a:lnTo>
                  <a:pt x="65531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3" name="bg object 219"/>
          <p:cNvSpPr/>
          <p:nvPr/>
        </p:nvSpPr>
        <p:spPr>
          <a:xfrm>
            <a:off x="3209400" y="10652760"/>
            <a:ext cx="63000" cy="21240"/>
          </a:xfrm>
          <a:custGeom>
            <a:avLst/>
            <a:gdLst/>
            <a:ahLst/>
            <a:rect l="l" t="t" r="r" b="b"/>
            <a:pathLst>
              <a:path w="63500" h="21590">
                <a:moveTo>
                  <a:pt x="15239" y="0"/>
                </a:moveTo>
                <a:lnTo>
                  <a:pt x="2539" y="15060"/>
                </a:lnTo>
                <a:lnTo>
                  <a:pt x="0" y="21335"/>
                </a:lnTo>
                <a:lnTo>
                  <a:pt x="63372" y="21335"/>
                </a:lnTo>
                <a:lnTo>
                  <a:pt x="33528" y="3765"/>
                </a:lnTo>
                <a:lnTo>
                  <a:pt x="15239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4" name="bg object 220"/>
          <p:cNvSpPr/>
          <p:nvPr/>
        </p:nvSpPr>
        <p:spPr>
          <a:xfrm>
            <a:off x="3609000" y="8836200"/>
            <a:ext cx="1079280" cy="1057680"/>
          </a:xfrm>
          <a:custGeom>
            <a:avLst/>
            <a:gdLst/>
            <a:ahLst/>
            <a:rect l="l" t="t" r="r" b="b"/>
            <a:pathLst>
              <a:path w="1079500" h="1057909">
                <a:moveTo>
                  <a:pt x="58546" y="0"/>
                </a:moveTo>
                <a:lnTo>
                  <a:pt x="12700" y="24129"/>
                </a:lnTo>
                <a:lnTo>
                  <a:pt x="1269" y="77342"/>
                </a:lnTo>
                <a:lnTo>
                  <a:pt x="0" y="117855"/>
                </a:lnTo>
                <a:lnTo>
                  <a:pt x="1269" y="167258"/>
                </a:lnTo>
                <a:lnTo>
                  <a:pt x="4444" y="227456"/>
                </a:lnTo>
                <a:lnTo>
                  <a:pt x="8889" y="298449"/>
                </a:lnTo>
                <a:lnTo>
                  <a:pt x="12700" y="355472"/>
                </a:lnTo>
                <a:lnTo>
                  <a:pt x="17144" y="409320"/>
                </a:lnTo>
                <a:lnTo>
                  <a:pt x="20954" y="460120"/>
                </a:lnTo>
                <a:lnTo>
                  <a:pt x="31241" y="555116"/>
                </a:lnTo>
                <a:lnTo>
                  <a:pt x="36956" y="601383"/>
                </a:lnTo>
                <a:lnTo>
                  <a:pt x="43306" y="646379"/>
                </a:lnTo>
                <a:lnTo>
                  <a:pt x="50291" y="692010"/>
                </a:lnTo>
                <a:lnTo>
                  <a:pt x="58546" y="738263"/>
                </a:lnTo>
                <a:lnTo>
                  <a:pt x="66801" y="786434"/>
                </a:lnTo>
                <a:lnTo>
                  <a:pt x="76962" y="836498"/>
                </a:lnTo>
                <a:lnTo>
                  <a:pt x="108838" y="901128"/>
                </a:lnTo>
                <a:lnTo>
                  <a:pt x="152145" y="920775"/>
                </a:lnTo>
                <a:lnTo>
                  <a:pt x="267334" y="930909"/>
                </a:lnTo>
                <a:lnTo>
                  <a:pt x="312546" y="936612"/>
                </a:lnTo>
                <a:lnTo>
                  <a:pt x="357123" y="944219"/>
                </a:lnTo>
                <a:lnTo>
                  <a:pt x="401700" y="955624"/>
                </a:lnTo>
                <a:lnTo>
                  <a:pt x="448182" y="972108"/>
                </a:lnTo>
                <a:lnTo>
                  <a:pt x="494029" y="994282"/>
                </a:lnTo>
                <a:lnTo>
                  <a:pt x="535304" y="1022807"/>
                </a:lnTo>
                <a:lnTo>
                  <a:pt x="569087" y="1057655"/>
                </a:lnTo>
                <a:lnTo>
                  <a:pt x="609853" y="1016469"/>
                </a:lnTo>
                <a:lnTo>
                  <a:pt x="646810" y="977811"/>
                </a:lnTo>
                <a:lnTo>
                  <a:pt x="681101" y="940422"/>
                </a:lnTo>
                <a:lnTo>
                  <a:pt x="714247" y="903668"/>
                </a:lnTo>
                <a:lnTo>
                  <a:pt x="746125" y="867549"/>
                </a:lnTo>
                <a:lnTo>
                  <a:pt x="777239" y="830160"/>
                </a:lnTo>
                <a:lnTo>
                  <a:pt x="809116" y="790867"/>
                </a:lnTo>
                <a:lnTo>
                  <a:pt x="841501" y="749668"/>
                </a:lnTo>
                <a:lnTo>
                  <a:pt x="875918" y="704684"/>
                </a:lnTo>
                <a:lnTo>
                  <a:pt x="912240" y="656513"/>
                </a:lnTo>
                <a:lnTo>
                  <a:pt x="956817" y="596315"/>
                </a:lnTo>
                <a:lnTo>
                  <a:pt x="994282" y="544956"/>
                </a:lnTo>
                <a:lnTo>
                  <a:pt x="1024889" y="500633"/>
                </a:lnTo>
                <a:lnTo>
                  <a:pt x="1048384" y="462660"/>
                </a:lnTo>
                <a:lnTo>
                  <a:pt x="1075181" y="404875"/>
                </a:lnTo>
                <a:lnTo>
                  <a:pt x="1078991" y="382777"/>
                </a:lnTo>
                <a:lnTo>
                  <a:pt x="1065656" y="349757"/>
                </a:lnTo>
                <a:lnTo>
                  <a:pt x="1026794" y="327024"/>
                </a:lnTo>
                <a:lnTo>
                  <a:pt x="961897" y="308609"/>
                </a:lnTo>
                <a:lnTo>
                  <a:pt x="919860" y="299084"/>
                </a:lnTo>
                <a:lnTo>
                  <a:pt x="871473" y="288924"/>
                </a:lnTo>
                <a:lnTo>
                  <a:pt x="760729" y="263651"/>
                </a:lnTo>
                <a:lnTo>
                  <a:pt x="660780" y="237616"/>
                </a:lnTo>
                <a:lnTo>
                  <a:pt x="615568" y="224916"/>
                </a:lnTo>
                <a:lnTo>
                  <a:pt x="572262" y="211073"/>
                </a:lnTo>
                <a:lnTo>
                  <a:pt x="528954" y="196468"/>
                </a:lnTo>
                <a:lnTo>
                  <a:pt x="486282" y="180593"/>
                </a:lnTo>
                <a:lnTo>
                  <a:pt x="441832" y="162813"/>
                </a:lnTo>
                <a:lnTo>
                  <a:pt x="395985" y="143890"/>
                </a:lnTo>
                <a:lnTo>
                  <a:pt x="346963" y="122300"/>
                </a:lnTo>
                <a:lnTo>
                  <a:pt x="293496" y="98170"/>
                </a:lnTo>
                <a:lnTo>
                  <a:pt x="238759" y="72897"/>
                </a:lnTo>
                <a:lnTo>
                  <a:pt x="190372" y="50037"/>
                </a:lnTo>
                <a:lnTo>
                  <a:pt x="148335" y="30479"/>
                </a:lnTo>
                <a:lnTo>
                  <a:pt x="112648" y="15239"/>
                </a:lnTo>
                <a:lnTo>
                  <a:pt x="82803" y="5079"/>
                </a:lnTo>
                <a:lnTo>
                  <a:pt x="58546" y="0"/>
                </a:lnTo>
                <a:close/>
              </a:path>
            </a:pathLst>
          </a:custGeom>
          <a:solidFill>
            <a:srgbClr val="ffdf7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5" name="bg object 221"/>
          <p:cNvSpPr/>
          <p:nvPr/>
        </p:nvSpPr>
        <p:spPr>
          <a:xfrm>
            <a:off x="3651480" y="8894160"/>
            <a:ext cx="974880" cy="965520"/>
          </a:xfrm>
          <a:custGeom>
            <a:avLst/>
            <a:gdLst/>
            <a:ahLst/>
            <a:rect l="l" t="t" r="r" b="b"/>
            <a:pathLst>
              <a:path w="975360" h="965834">
                <a:moveTo>
                  <a:pt x="40640" y="0"/>
                </a:moveTo>
                <a:lnTo>
                  <a:pt x="17780" y="635"/>
                </a:lnTo>
                <a:lnTo>
                  <a:pt x="6985" y="20955"/>
                </a:lnTo>
                <a:lnTo>
                  <a:pt x="1270" y="62103"/>
                </a:lnTo>
                <a:lnTo>
                  <a:pt x="0" y="119126"/>
                </a:lnTo>
                <a:lnTo>
                  <a:pt x="2540" y="186944"/>
                </a:lnTo>
                <a:lnTo>
                  <a:pt x="7620" y="260985"/>
                </a:lnTo>
                <a:lnTo>
                  <a:pt x="12065" y="318643"/>
                </a:lnTo>
                <a:lnTo>
                  <a:pt x="22225" y="422656"/>
                </a:lnTo>
                <a:lnTo>
                  <a:pt x="27305" y="470789"/>
                </a:lnTo>
                <a:lnTo>
                  <a:pt x="33020" y="517017"/>
                </a:lnTo>
                <a:lnTo>
                  <a:pt x="39370" y="562622"/>
                </a:lnTo>
                <a:lnTo>
                  <a:pt x="46355" y="607606"/>
                </a:lnTo>
                <a:lnTo>
                  <a:pt x="54610" y="653224"/>
                </a:lnTo>
                <a:lnTo>
                  <a:pt x="62865" y="700747"/>
                </a:lnTo>
                <a:lnTo>
                  <a:pt x="72390" y="749528"/>
                </a:lnTo>
                <a:lnTo>
                  <a:pt x="83185" y="800849"/>
                </a:lnTo>
                <a:lnTo>
                  <a:pt x="123698" y="864844"/>
                </a:lnTo>
                <a:lnTo>
                  <a:pt x="224662" y="871816"/>
                </a:lnTo>
                <a:lnTo>
                  <a:pt x="269748" y="877519"/>
                </a:lnTo>
                <a:lnTo>
                  <a:pt x="314071" y="885113"/>
                </a:lnTo>
                <a:lnTo>
                  <a:pt x="359791" y="896518"/>
                </a:lnTo>
                <a:lnTo>
                  <a:pt x="406781" y="913625"/>
                </a:lnTo>
                <a:lnTo>
                  <a:pt x="453136" y="936434"/>
                </a:lnTo>
                <a:lnTo>
                  <a:pt x="494284" y="965581"/>
                </a:lnTo>
                <a:lnTo>
                  <a:pt x="533019" y="926934"/>
                </a:lnTo>
                <a:lnTo>
                  <a:pt x="568579" y="890181"/>
                </a:lnTo>
                <a:lnTo>
                  <a:pt x="601599" y="855332"/>
                </a:lnTo>
                <a:lnTo>
                  <a:pt x="632713" y="821118"/>
                </a:lnTo>
                <a:lnTo>
                  <a:pt x="693547" y="751433"/>
                </a:lnTo>
                <a:lnTo>
                  <a:pt x="724026" y="714679"/>
                </a:lnTo>
                <a:lnTo>
                  <a:pt x="788162" y="633590"/>
                </a:lnTo>
                <a:lnTo>
                  <a:pt x="823722" y="587336"/>
                </a:lnTo>
                <a:lnTo>
                  <a:pt x="869442" y="526542"/>
                </a:lnTo>
                <a:lnTo>
                  <a:pt x="908685" y="470789"/>
                </a:lnTo>
                <a:lnTo>
                  <a:pt x="939800" y="421386"/>
                </a:lnTo>
                <a:lnTo>
                  <a:pt x="974725" y="348488"/>
                </a:lnTo>
                <a:lnTo>
                  <a:pt x="975360" y="328168"/>
                </a:lnTo>
                <a:lnTo>
                  <a:pt x="958215" y="314198"/>
                </a:lnTo>
                <a:lnTo>
                  <a:pt x="924560" y="302895"/>
                </a:lnTo>
                <a:lnTo>
                  <a:pt x="883920" y="294005"/>
                </a:lnTo>
                <a:lnTo>
                  <a:pt x="832612" y="283845"/>
                </a:lnTo>
                <a:lnTo>
                  <a:pt x="750062" y="266065"/>
                </a:lnTo>
                <a:lnTo>
                  <a:pt x="695451" y="253492"/>
                </a:lnTo>
                <a:lnTo>
                  <a:pt x="646049" y="240792"/>
                </a:lnTo>
                <a:lnTo>
                  <a:pt x="599694" y="228092"/>
                </a:lnTo>
                <a:lnTo>
                  <a:pt x="555879" y="215392"/>
                </a:lnTo>
                <a:lnTo>
                  <a:pt x="513334" y="202057"/>
                </a:lnTo>
                <a:lnTo>
                  <a:pt x="472186" y="187579"/>
                </a:lnTo>
                <a:lnTo>
                  <a:pt x="430275" y="172339"/>
                </a:lnTo>
                <a:lnTo>
                  <a:pt x="342646" y="136906"/>
                </a:lnTo>
                <a:lnTo>
                  <a:pt x="295021" y="115951"/>
                </a:lnTo>
                <a:lnTo>
                  <a:pt x="204343" y="74803"/>
                </a:lnTo>
                <a:lnTo>
                  <a:pt x="164973" y="55753"/>
                </a:lnTo>
                <a:lnTo>
                  <a:pt x="121793" y="33528"/>
                </a:lnTo>
                <a:lnTo>
                  <a:pt x="78105" y="13335"/>
                </a:lnTo>
                <a:lnTo>
                  <a:pt x="40640" y="0"/>
                </a:lnTo>
                <a:close/>
              </a:path>
            </a:pathLst>
          </a:custGeom>
          <a:solidFill>
            <a:srgbClr val="ffda1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06" name="bg object 222" descr=""/>
          <p:cNvPicPr/>
          <p:nvPr/>
        </p:nvPicPr>
        <p:blipFill>
          <a:blip r:embed="rId97"/>
          <a:stretch/>
        </p:blipFill>
        <p:spPr>
          <a:xfrm>
            <a:off x="4346280" y="9369720"/>
            <a:ext cx="69840" cy="63720"/>
          </a:xfrm>
          <a:prstGeom prst="rect">
            <a:avLst/>
          </a:prstGeom>
          <a:ln w="0">
            <a:noFill/>
          </a:ln>
        </p:spPr>
      </p:pic>
      <p:pic>
        <p:nvPicPr>
          <p:cNvPr id="207" name="bg object 223" descr=""/>
          <p:cNvPicPr/>
          <p:nvPr/>
        </p:nvPicPr>
        <p:blipFill>
          <a:blip r:embed="rId98"/>
          <a:stretch/>
        </p:blipFill>
        <p:spPr>
          <a:xfrm>
            <a:off x="4008240" y="9604080"/>
            <a:ext cx="75960" cy="142920"/>
          </a:xfrm>
          <a:prstGeom prst="rect">
            <a:avLst/>
          </a:prstGeom>
          <a:ln w="0">
            <a:noFill/>
          </a:ln>
        </p:spPr>
      </p:pic>
      <p:pic>
        <p:nvPicPr>
          <p:cNvPr id="208" name="bg object 224" descr=""/>
          <p:cNvPicPr/>
          <p:nvPr/>
        </p:nvPicPr>
        <p:blipFill>
          <a:blip r:embed="rId99"/>
          <a:stretch/>
        </p:blipFill>
        <p:spPr>
          <a:xfrm>
            <a:off x="3740040" y="9275040"/>
            <a:ext cx="69840" cy="66600"/>
          </a:xfrm>
          <a:prstGeom prst="rect">
            <a:avLst/>
          </a:prstGeom>
          <a:ln w="0">
            <a:noFill/>
          </a:ln>
        </p:spPr>
      </p:pic>
      <p:pic>
        <p:nvPicPr>
          <p:cNvPr id="209" name="bg object 225" descr=""/>
          <p:cNvPicPr/>
          <p:nvPr/>
        </p:nvPicPr>
        <p:blipFill>
          <a:blip r:embed="rId100"/>
          <a:stretch/>
        </p:blipFill>
        <p:spPr>
          <a:xfrm>
            <a:off x="4075200" y="9415440"/>
            <a:ext cx="30240" cy="14760"/>
          </a:xfrm>
          <a:prstGeom prst="rect">
            <a:avLst/>
          </a:prstGeom>
          <a:ln w="0">
            <a:noFill/>
          </a:ln>
        </p:spPr>
      </p:pic>
      <p:pic>
        <p:nvPicPr>
          <p:cNvPr id="210" name="bg object 226" descr=""/>
          <p:cNvPicPr/>
          <p:nvPr/>
        </p:nvPicPr>
        <p:blipFill>
          <a:blip r:embed="rId101"/>
          <a:stretch/>
        </p:blipFill>
        <p:spPr>
          <a:xfrm>
            <a:off x="4239720" y="9287280"/>
            <a:ext cx="57600" cy="54360"/>
          </a:xfrm>
          <a:prstGeom prst="rect">
            <a:avLst/>
          </a:prstGeom>
          <a:ln w="0">
            <a:noFill/>
          </a:ln>
        </p:spPr>
      </p:pic>
      <p:pic>
        <p:nvPicPr>
          <p:cNvPr id="211" name="bg object 227" descr=""/>
          <p:cNvPicPr/>
          <p:nvPr/>
        </p:nvPicPr>
        <p:blipFill>
          <a:blip r:embed="rId102"/>
          <a:stretch/>
        </p:blipFill>
        <p:spPr>
          <a:xfrm>
            <a:off x="3959280" y="9201960"/>
            <a:ext cx="54360" cy="78840"/>
          </a:xfrm>
          <a:prstGeom prst="rect">
            <a:avLst/>
          </a:prstGeom>
          <a:ln w="0">
            <a:noFill/>
          </a:ln>
        </p:spPr>
      </p:pic>
      <p:pic>
        <p:nvPicPr>
          <p:cNvPr id="212" name="bg object 228" descr=""/>
          <p:cNvPicPr/>
          <p:nvPr/>
        </p:nvPicPr>
        <p:blipFill>
          <a:blip r:embed="rId103"/>
          <a:stretch/>
        </p:blipFill>
        <p:spPr>
          <a:xfrm>
            <a:off x="4419720" y="9491400"/>
            <a:ext cx="42480" cy="42480"/>
          </a:xfrm>
          <a:prstGeom prst="rect">
            <a:avLst/>
          </a:prstGeom>
          <a:ln w="0">
            <a:noFill/>
          </a:ln>
        </p:spPr>
      </p:pic>
      <p:pic>
        <p:nvPicPr>
          <p:cNvPr id="213" name="bg object 229" descr=""/>
          <p:cNvPicPr/>
          <p:nvPr/>
        </p:nvPicPr>
        <p:blipFill>
          <a:blip r:embed="rId104"/>
          <a:stretch/>
        </p:blipFill>
        <p:spPr>
          <a:xfrm>
            <a:off x="3916800" y="9058680"/>
            <a:ext cx="54360" cy="54360"/>
          </a:xfrm>
          <a:prstGeom prst="rect">
            <a:avLst/>
          </a:prstGeom>
          <a:ln w="0">
            <a:noFill/>
          </a:ln>
        </p:spPr>
      </p:pic>
      <p:pic>
        <p:nvPicPr>
          <p:cNvPr id="214" name="bg object 230" descr=""/>
          <p:cNvPicPr/>
          <p:nvPr/>
        </p:nvPicPr>
        <p:blipFill>
          <a:blip r:embed="rId105"/>
          <a:stretch/>
        </p:blipFill>
        <p:spPr>
          <a:xfrm>
            <a:off x="3779640" y="9528120"/>
            <a:ext cx="60480" cy="66600"/>
          </a:xfrm>
          <a:prstGeom prst="rect">
            <a:avLst/>
          </a:prstGeom>
          <a:ln w="0">
            <a:noFill/>
          </a:ln>
        </p:spPr>
      </p:pic>
      <p:pic>
        <p:nvPicPr>
          <p:cNvPr id="215" name="bg object 231" descr=""/>
          <p:cNvPicPr/>
          <p:nvPr/>
        </p:nvPicPr>
        <p:blipFill>
          <a:blip r:embed="rId106"/>
          <a:stretch/>
        </p:blipFill>
        <p:spPr>
          <a:xfrm>
            <a:off x="3867840" y="9421200"/>
            <a:ext cx="97200" cy="48240"/>
          </a:xfrm>
          <a:prstGeom prst="rect">
            <a:avLst/>
          </a:prstGeom>
          <a:ln w="0">
            <a:noFill/>
          </a:ln>
        </p:spPr>
      </p:pic>
      <p:sp>
        <p:nvSpPr>
          <p:cNvPr id="216" name="bg object 232"/>
          <p:cNvSpPr/>
          <p:nvPr/>
        </p:nvSpPr>
        <p:spPr>
          <a:xfrm>
            <a:off x="4108680" y="9159120"/>
            <a:ext cx="139320" cy="469440"/>
          </a:xfrm>
          <a:custGeom>
            <a:avLst/>
            <a:gdLst/>
            <a:ahLst/>
            <a:rect l="l" t="t" r="r" b="b"/>
            <a:pathLst>
              <a:path w="139700" h="469900">
                <a:moveTo>
                  <a:pt x="29210" y="0"/>
                </a:moveTo>
                <a:lnTo>
                  <a:pt x="27940" y="0"/>
                </a:lnTo>
                <a:lnTo>
                  <a:pt x="16510" y="3810"/>
                </a:lnTo>
                <a:lnTo>
                  <a:pt x="7620" y="8255"/>
                </a:lnTo>
                <a:lnTo>
                  <a:pt x="1270" y="13970"/>
                </a:lnTo>
                <a:lnTo>
                  <a:pt x="0" y="21590"/>
                </a:lnTo>
                <a:lnTo>
                  <a:pt x="3810" y="28575"/>
                </a:lnTo>
                <a:lnTo>
                  <a:pt x="8890" y="34290"/>
                </a:lnTo>
                <a:lnTo>
                  <a:pt x="14605" y="39370"/>
                </a:lnTo>
                <a:lnTo>
                  <a:pt x="20320" y="43815"/>
                </a:lnTo>
                <a:lnTo>
                  <a:pt x="25400" y="45720"/>
                </a:lnTo>
                <a:lnTo>
                  <a:pt x="28575" y="45720"/>
                </a:lnTo>
                <a:lnTo>
                  <a:pt x="30480" y="42545"/>
                </a:lnTo>
                <a:lnTo>
                  <a:pt x="30480" y="19685"/>
                </a:lnTo>
                <a:lnTo>
                  <a:pt x="29845" y="8255"/>
                </a:lnTo>
                <a:lnTo>
                  <a:pt x="29210" y="0"/>
                </a:lnTo>
                <a:close/>
                <a:moveTo>
                  <a:pt x="62230" y="406514"/>
                </a:moveTo>
                <a:lnTo>
                  <a:pt x="59055" y="406514"/>
                </a:lnTo>
                <a:lnTo>
                  <a:pt x="45085" y="409689"/>
                </a:lnTo>
                <a:lnTo>
                  <a:pt x="15875" y="438899"/>
                </a:lnTo>
                <a:lnTo>
                  <a:pt x="6350" y="459232"/>
                </a:lnTo>
                <a:lnTo>
                  <a:pt x="15240" y="466217"/>
                </a:lnTo>
                <a:lnTo>
                  <a:pt x="40640" y="469392"/>
                </a:lnTo>
                <a:lnTo>
                  <a:pt x="50165" y="468757"/>
                </a:lnTo>
                <a:lnTo>
                  <a:pt x="60960" y="468757"/>
                </a:lnTo>
                <a:lnTo>
                  <a:pt x="72898" y="467487"/>
                </a:lnTo>
                <a:lnTo>
                  <a:pt x="86868" y="466217"/>
                </a:lnTo>
                <a:lnTo>
                  <a:pt x="134493" y="454787"/>
                </a:lnTo>
                <a:lnTo>
                  <a:pt x="139573" y="438899"/>
                </a:lnTo>
                <a:lnTo>
                  <a:pt x="113537" y="422389"/>
                </a:lnTo>
                <a:lnTo>
                  <a:pt x="69850" y="408419"/>
                </a:lnTo>
                <a:lnTo>
                  <a:pt x="66040" y="407149"/>
                </a:lnTo>
                <a:lnTo>
                  <a:pt x="62230" y="406514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7" name="bg object 233"/>
          <p:cNvSpPr/>
          <p:nvPr/>
        </p:nvSpPr>
        <p:spPr>
          <a:xfrm>
            <a:off x="4264200" y="9125640"/>
            <a:ext cx="30240" cy="9000"/>
          </a:xfrm>
          <a:custGeom>
            <a:avLst/>
            <a:gdLst/>
            <a:ahLst/>
            <a:rect l="l" t="t" r="r" b="b"/>
            <a:pathLst>
              <a:path w="30479" h="9525">
                <a:moveTo>
                  <a:pt x="635" y="0"/>
                </a:moveTo>
                <a:lnTo>
                  <a:pt x="0" y="1270"/>
                </a:lnTo>
                <a:lnTo>
                  <a:pt x="7112" y="3048"/>
                </a:lnTo>
                <a:lnTo>
                  <a:pt x="30480" y="9144"/>
                </a:lnTo>
                <a:lnTo>
                  <a:pt x="29210" y="7366"/>
                </a:lnTo>
                <a:lnTo>
                  <a:pt x="21462" y="5461"/>
                </a:lnTo>
                <a:lnTo>
                  <a:pt x="635" y="0"/>
                </a:lnTo>
                <a:close/>
              </a:path>
            </a:pathLst>
          </a:custGeom>
          <a:solidFill>
            <a:srgbClr val="ffe8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8" name="bg object 234"/>
          <p:cNvSpPr/>
          <p:nvPr/>
        </p:nvSpPr>
        <p:spPr>
          <a:xfrm>
            <a:off x="4233600" y="9125640"/>
            <a:ext cx="191520" cy="181800"/>
          </a:xfrm>
          <a:custGeom>
            <a:avLst/>
            <a:gdLst/>
            <a:ahLst/>
            <a:rect l="l" t="t" r="r" b="b"/>
            <a:pathLst>
              <a:path w="191770" h="182245">
                <a:moveTo>
                  <a:pt x="31750" y="0"/>
                </a:moveTo>
                <a:lnTo>
                  <a:pt x="9525" y="71882"/>
                </a:lnTo>
                <a:lnTo>
                  <a:pt x="0" y="130556"/>
                </a:lnTo>
                <a:lnTo>
                  <a:pt x="3175" y="149479"/>
                </a:lnTo>
                <a:lnTo>
                  <a:pt x="13335" y="160782"/>
                </a:lnTo>
                <a:lnTo>
                  <a:pt x="17144" y="159512"/>
                </a:lnTo>
                <a:lnTo>
                  <a:pt x="29844" y="159512"/>
                </a:lnTo>
                <a:lnTo>
                  <a:pt x="46989" y="160782"/>
                </a:lnTo>
                <a:lnTo>
                  <a:pt x="52197" y="163957"/>
                </a:lnTo>
                <a:lnTo>
                  <a:pt x="52831" y="170942"/>
                </a:lnTo>
                <a:lnTo>
                  <a:pt x="56006" y="180975"/>
                </a:lnTo>
                <a:lnTo>
                  <a:pt x="62356" y="182245"/>
                </a:lnTo>
                <a:lnTo>
                  <a:pt x="71247" y="182245"/>
                </a:lnTo>
                <a:lnTo>
                  <a:pt x="123316" y="165227"/>
                </a:lnTo>
                <a:lnTo>
                  <a:pt x="165988" y="141859"/>
                </a:lnTo>
                <a:lnTo>
                  <a:pt x="185038" y="132461"/>
                </a:lnTo>
                <a:lnTo>
                  <a:pt x="191388" y="127381"/>
                </a:lnTo>
                <a:lnTo>
                  <a:pt x="156463" y="100330"/>
                </a:lnTo>
                <a:lnTo>
                  <a:pt x="118872" y="90170"/>
                </a:lnTo>
                <a:lnTo>
                  <a:pt x="114426" y="90170"/>
                </a:lnTo>
                <a:lnTo>
                  <a:pt x="105537" y="91440"/>
                </a:lnTo>
                <a:lnTo>
                  <a:pt x="101726" y="82042"/>
                </a:lnTo>
                <a:lnTo>
                  <a:pt x="83947" y="45466"/>
                </a:lnTo>
                <a:lnTo>
                  <a:pt x="61722" y="8255"/>
                </a:lnTo>
                <a:lnTo>
                  <a:pt x="31750" y="0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19" name="bg object 235" descr=""/>
          <p:cNvPicPr/>
          <p:nvPr/>
        </p:nvPicPr>
        <p:blipFill>
          <a:blip r:embed="rId107"/>
          <a:stretch/>
        </p:blipFill>
        <p:spPr>
          <a:xfrm>
            <a:off x="4249080" y="9287280"/>
            <a:ext cx="42480" cy="20880"/>
          </a:xfrm>
          <a:prstGeom prst="rect">
            <a:avLst/>
          </a:prstGeom>
          <a:ln w="0">
            <a:noFill/>
          </a:ln>
        </p:spPr>
      </p:pic>
      <p:pic>
        <p:nvPicPr>
          <p:cNvPr id="220" name="bg object 236" descr=""/>
          <p:cNvPicPr/>
          <p:nvPr/>
        </p:nvPicPr>
        <p:blipFill>
          <a:blip r:embed="rId108"/>
          <a:stretch/>
        </p:blipFill>
        <p:spPr>
          <a:xfrm>
            <a:off x="3779640" y="9625680"/>
            <a:ext cx="91080" cy="100080"/>
          </a:xfrm>
          <a:prstGeom prst="rect">
            <a:avLst/>
          </a:prstGeom>
          <a:ln w="0">
            <a:noFill/>
          </a:ln>
        </p:spPr>
      </p:pic>
      <p:pic>
        <p:nvPicPr>
          <p:cNvPr id="221" name="bg object 237" descr=""/>
          <p:cNvPicPr/>
          <p:nvPr/>
        </p:nvPicPr>
        <p:blipFill>
          <a:blip r:embed="rId109"/>
          <a:stretch/>
        </p:blipFill>
        <p:spPr>
          <a:xfrm>
            <a:off x="3657600" y="9021960"/>
            <a:ext cx="121680" cy="103320"/>
          </a:xfrm>
          <a:prstGeom prst="rect">
            <a:avLst/>
          </a:prstGeom>
          <a:ln w="0">
            <a:noFill/>
          </a:ln>
        </p:spPr>
      </p:pic>
      <p:sp>
        <p:nvSpPr>
          <p:cNvPr id="222" name="bg object 238"/>
          <p:cNvSpPr/>
          <p:nvPr/>
        </p:nvSpPr>
        <p:spPr>
          <a:xfrm>
            <a:off x="4200120" y="9339120"/>
            <a:ext cx="331920" cy="185760"/>
          </a:xfrm>
          <a:custGeom>
            <a:avLst/>
            <a:gdLst/>
            <a:ahLst/>
            <a:rect l="l" t="t" r="r" b="b"/>
            <a:pathLst>
              <a:path w="332104" h="186054">
                <a:moveTo>
                  <a:pt x="39496" y="133616"/>
                </a:moveTo>
                <a:lnTo>
                  <a:pt x="36956" y="133616"/>
                </a:lnTo>
                <a:lnTo>
                  <a:pt x="33781" y="134873"/>
                </a:lnTo>
                <a:lnTo>
                  <a:pt x="29971" y="139293"/>
                </a:lnTo>
                <a:lnTo>
                  <a:pt x="16001" y="153784"/>
                </a:lnTo>
                <a:lnTo>
                  <a:pt x="6350" y="164503"/>
                </a:lnTo>
                <a:lnTo>
                  <a:pt x="1269" y="170802"/>
                </a:lnTo>
                <a:lnTo>
                  <a:pt x="0" y="172694"/>
                </a:lnTo>
                <a:lnTo>
                  <a:pt x="24256" y="184670"/>
                </a:lnTo>
                <a:lnTo>
                  <a:pt x="31241" y="185927"/>
                </a:lnTo>
                <a:lnTo>
                  <a:pt x="47243" y="185927"/>
                </a:lnTo>
                <a:lnTo>
                  <a:pt x="53593" y="181521"/>
                </a:lnTo>
                <a:lnTo>
                  <a:pt x="52958" y="170802"/>
                </a:lnTo>
                <a:lnTo>
                  <a:pt x="51688" y="158826"/>
                </a:lnTo>
                <a:lnTo>
                  <a:pt x="49783" y="146850"/>
                </a:lnTo>
                <a:lnTo>
                  <a:pt x="45973" y="137401"/>
                </a:lnTo>
                <a:lnTo>
                  <a:pt x="39496" y="133616"/>
                </a:lnTo>
                <a:close/>
                <a:moveTo>
                  <a:pt x="326516" y="0"/>
                </a:moveTo>
                <a:lnTo>
                  <a:pt x="325246" y="0"/>
                </a:lnTo>
                <a:lnTo>
                  <a:pt x="323976" y="634"/>
                </a:lnTo>
                <a:lnTo>
                  <a:pt x="322706" y="634"/>
                </a:lnTo>
                <a:lnTo>
                  <a:pt x="309244" y="3809"/>
                </a:lnTo>
                <a:lnTo>
                  <a:pt x="299719" y="5714"/>
                </a:lnTo>
                <a:lnTo>
                  <a:pt x="294639" y="6984"/>
                </a:lnTo>
                <a:lnTo>
                  <a:pt x="292734" y="7619"/>
                </a:lnTo>
                <a:lnTo>
                  <a:pt x="299084" y="18922"/>
                </a:lnTo>
                <a:lnTo>
                  <a:pt x="303529" y="26415"/>
                </a:lnTo>
                <a:lnTo>
                  <a:pt x="309244" y="31495"/>
                </a:lnTo>
                <a:lnTo>
                  <a:pt x="317626" y="31495"/>
                </a:lnTo>
                <a:lnTo>
                  <a:pt x="331596" y="3174"/>
                </a:lnTo>
                <a:lnTo>
                  <a:pt x="326516" y="0"/>
                </a:lnTo>
                <a:close/>
              </a:path>
            </a:pathLst>
          </a:custGeom>
          <a:solidFill>
            <a:srgbClr val="ffe34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23" name="bg object 239" descr=""/>
          <p:cNvPicPr/>
          <p:nvPr/>
        </p:nvPicPr>
        <p:blipFill>
          <a:blip r:embed="rId110"/>
          <a:stretch/>
        </p:blipFill>
        <p:spPr>
          <a:xfrm>
            <a:off x="3779640" y="9284040"/>
            <a:ext cx="124560" cy="121680"/>
          </a:xfrm>
          <a:prstGeom prst="rect">
            <a:avLst/>
          </a:prstGeom>
          <a:ln w="0">
            <a:noFill/>
          </a:ln>
        </p:spPr>
      </p:pic>
      <p:pic>
        <p:nvPicPr>
          <p:cNvPr id="224" name="bg object 240" descr=""/>
          <p:cNvPicPr/>
          <p:nvPr/>
        </p:nvPicPr>
        <p:blipFill>
          <a:blip r:embed="rId111"/>
          <a:stretch/>
        </p:blipFill>
        <p:spPr>
          <a:xfrm>
            <a:off x="4334400" y="9528120"/>
            <a:ext cx="103320" cy="93960"/>
          </a:xfrm>
          <a:prstGeom prst="rect">
            <a:avLst/>
          </a:prstGeom>
          <a:ln w="0">
            <a:noFill/>
          </a:ln>
        </p:spPr>
      </p:pic>
      <p:sp>
        <p:nvSpPr>
          <p:cNvPr id="225" name="bg object 241"/>
          <p:cNvSpPr/>
          <p:nvPr/>
        </p:nvSpPr>
        <p:spPr>
          <a:xfrm>
            <a:off x="164520" y="9823680"/>
            <a:ext cx="893160" cy="590760"/>
          </a:xfrm>
          <a:custGeom>
            <a:avLst/>
            <a:gdLst/>
            <a:ahLst/>
            <a:rect l="l" t="t" r="r" b="b"/>
            <a:pathLst>
              <a:path w="893444" h="591184">
                <a:moveTo>
                  <a:pt x="86321" y="0"/>
                </a:moveTo>
                <a:lnTo>
                  <a:pt x="59664" y="5079"/>
                </a:lnTo>
                <a:lnTo>
                  <a:pt x="15862" y="34975"/>
                </a:lnTo>
                <a:lnTo>
                  <a:pt x="634" y="71843"/>
                </a:lnTo>
                <a:lnTo>
                  <a:pt x="0" y="85204"/>
                </a:lnTo>
                <a:lnTo>
                  <a:pt x="3175" y="111899"/>
                </a:lnTo>
                <a:lnTo>
                  <a:pt x="17767" y="160858"/>
                </a:lnTo>
                <a:lnTo>
                  <a:pt x="40627" y="207276"/>
                </a:lnTo>
                <a:lnTo>
                  <a:pt x="69824" y="250507"/>
                </a:lnTo>
                <a:lnTo>
                  <a:pt x="102831" y="290563"/>
                </a:lnTo>
                <a:lnTo>
                  <a:pt x="139001" y="328714"/>
                </a:lnTo>
                <a:lnTo>
                  <a:pt x="175818" y="365594"/>
                </a:lnTo>
                <a:lnTo>
                  <a:pt x="214541" y="400570"/>
                </a:lnTo>
                <a:lnTo>
                  <a:pt x="255790" y="432358"/>
                </a:lnTo>
                <a:lnTo>
                  <a:pt x="299592" y="459701"/>
                </a:lnTo>
                <a:lnTo>
                  <a:pt x="346557" y="481317"/>
                </a:lnTo>
                <a:lnTo>
                  <a:pt x="390994" y="494029"/>
                </a:lnTo>
                <a:lnTo>
                  <a:pt x="436689" y="501662"/>
                </a:lnTo>
                <a:lnTo>
                  <a:pt x="483031" y="503567"/>
                </a:lnTo>
                <a:lnTo>
                  <a:pt x="529996" y="501027"/>
                </a:lnTo>
                <a:lnTo>
                  <a:pt x="571258" y="496569"/>
                </a:lnTo>
                <a:lnTo>
                  <a:pt x="612508" y="490219"/>
                </a:lnTo>
                <a:lnTo>
                  <a:pt x="653770" y="486397"/>
                </a:lnTo>
                <a:lnTo>
                  <a:pt x="695032" y="485127"/>
                </a:lnTo>
                <a:lnTo>
                  <a:pt x="736917" y="490854"/>
                </a:lnTo>
                <a:lnTo>
                  <a:pt x="776274" y="504202"/>
                </a:lnTo>
                <a:lnTo>
                  <a:pt x="810552" y="526453"/>
                </a:lnTo>
                <a:lnTo>
                  <a:pt x="837209" y="557618"/>
                </a:lnTo>
                <a:lnTo>
                  <a:pt x="844194" y="569696"/>
                </a:lnTo>
                <a:lnTo>
                  <a:pt x="852436" y="580504"/>
                </a:lnTo>
                <a:lnTo>
                  <a:pt x="861961" y="588771"/>
                </a:lnTo>
                <a:lnTo>
                  <a:pt x="874026" y="590676"/>
                </a:lnTo>
                <a:lnTo>
                  <a:pt x="882904" y="588136"/>
                </a:lnTo>
                <a:lnTo>
                  <a:pt x="889254" y="583044"/>
                </a:lnTo>
                <a:lnTo>
                  <a:pt x="893063" y="575411"/>
                </a:lnTo>
                <a:lnTo>
                  <a:pt x="893063" y="565873"/>
                </a:lnTo>
                <a:lnTo>
                  <a:pt x="879094" y="519468"/>
                </a:lnTo>
                <a:lnTo>
                  <a:pt x="853706" y="474954"/>
                </a:lnTo>
                <a:lnTo>
                  <a:pt x="821969" y="436803"/>
                </a:lnTo>
                <a:lnTo>
                  <a:pt x="786434" y="410108"/>
                </a:lnTo>
                <a:lnTo>
                  <a:pt x="743902" y="389750"/>
                </a:lnTo>
                <a:lnTo>
                  <a:pt x="698207" y="375767"/>
                </a:lnTo>
                <a:lnTo>
                  <a:pt x="651865" y="365594"/>
                </a:lnTo>
                <a:lnTo>
                  <a:pt x="604266" y="357327"/>
                </a:lnTo>
                <a:lnTo>
                  <a:pt x="557288" y="348424"/>
                </a:lnTo>
                <a:lnTo>
                  <a:pt x="510959" y="337616"/>
                </a:lnTo>
                <a:lnTo>
                  <a:pt x="465886" y="321729"/>
                </a:lnTo>
                <a:lnTo>
                  <a:pt x="424002" y="300100"/>
                </a:lnTo>
                <a:lnTo>
                  <a:pt x="384644" y="268947"/>
                </a:lnTo>
                <a:lnTo>
                  <a:pt x="349732" y="231432"/>
                </a:lnTo>
                <a:lnTo>
                  <a:pt x="318630" y="190741"/>
                </a:lnTo>
                <a:lnTo>
                  <a:pt x="288798" y="148780"/>
                </a:lnTo>
                <a:lnTo>
                  <a:pt x="257695" y="107454"/>
                </a:lnTo>
                <a:lnTo>
                  <a:pt x="224688" y="69303"/>
                </a:lnTo>
                <a:lnTo>
                  <a:pt x="163753" y="20345"/>
                </a:lnTo>
                <a:lnTo>
                  <a:pt x="112979" y="1904"/>
                </a:lnTo>
                <a:lnTo>
                  <a:pt x="86321" y="0"/>
                </a:lnTo>
                <a:close/>
              </a:path>
            </a:pathLst>
          </a:custGeom>
          <a:solidFill>
            <a:srgbClr val="d9171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6" name="bg object 242"/>
          <p:cNvSpPr/>
          <p:nvPr/>
        </p:nvSpPr>
        <p:spPr>
          <a:xfrm>
            <a:off x="170640" y="9829800"/>
            <a:ext cx="889200" cy="575640"/>
          </a:xfrm>
          <a:custGeom>
            <a:avLst/>
            <a:gdLst/>
            <a:ahLst/>
            <a:rect l="l" t="t" r="r" b="b"/>
            <a:pathLst>
              <a:path w="889635" h="575945">
                <a:moveTo>
                  <a:pt x="193022" y="47637"/>
                </a:moveTo>
                <a:lnTo>
                  <a:pt x="36817" y="47637"/>
                </a:lnTo>
                <a:lnTo>
                  <a:pt x="56502" y="49542"/>
                </a:lnTo>
                <a:lnTo>
                  <a:pt x="106019" y="71132"/>
                </a:lnTo>
                <a:lnTo>
                  <a:pt x="154266" y="127660"/>
                </a:lnTo>
                <a:lnTo>
                  <a:pt x="171399" y="158788"/>
                </a:lnTo>
                <a:lnTo>
                  <a:pt x="211391" y="235635"/>
                </a:lnTo>
                <a:lnTo>
                  <a:pt x="236082" y="272367"/>
                </a:lnTo>
                <a:lnTo>
                  <a:pt x="264718" y="299148"/>
                </a:lnTo>
                <a:lnTo>
                  <a:pt x="302171" y="326466"/>
                </a:lnTo>
                <a:lnTo>
                  <a:pt x="338353" y="345516"/>
                </a:lnTo>
                <a:lnTo>
                  <a:pt x="384695" y="363931"/>
                </a:lnTo>
                <a:lnTo>
                  <a:pt x="436118" y="376643"/>
                </a:lnTo>
                <a:lnTo>
                  <a:pt x="488810" y="385533"/>
                </a:lnTo>
                <a:lnTo>
                  <a:pt x="541502" y="391883"/>
                </a:lnTo>
                <a:lnTo>
                  <a:pt x="594194" y="397598"/>
                </a:lnTo>
                <a:lnTo>
                  <a:pt x="639902" y="403948"/>
                </a:lnTo>
                <a:lnTo>
                  <a:pt x="684974" y="413473"/>
                </a:lnTo>
                <a:lnTo>
                  <a:pt x="730046" y="426808"/>
                </a:lnTo>
                <a:lnTo>
                  <a:pt x="771944" y="444601"/>
                </a:lnTo>
                <a:lnTo>
                  <a:pt x="811301" y="469366"/>
                </a:lnTo>
                <a:lnTo>
                  <a:pt x="857008" y="517004"/>
                </a:lnTo>
                <a:lnTo>
                  <a:pt x="888746" y="575436"/>
                </a:lnTo>
                <a:lnTo>
                  <a:pt x="889381" y="572896"/>
                </a:lnTo>
                <a:lnTo>
                  <a:pt x="889381" y="569086"/>
                </a:lnTo>
                <a:lnTo>
                  <a:pt x="888746" y="565276"/>
                </a:lnTo>
                <a:lnTo>
                  <a:pt x="874776" y="518909"/>
                </a:lnTo>
                <a:lnTo>
                  <a:pt x="849388" y="474446"/>
                </a:lnTo>
                <a:lnTo>
                  <a:pt x="817651" y="436981"/>
                </a:lnTo>
                <a:lnTo>
                  <a:pt x="782091" y="409663"/>
                </a:lnTo>
                <a:lnTo>
                  <a:pt x="739559" y="389343"/>
                </a:lnTo>
                <a:lnTo>
                  <a:pt x="693851" y="375361"/>
                </a:lnTo>
                <a:lnTo>
                  <a:pt x="647509" y="365201"/>
                </a:lnTo>
                <a:lnTo>
                  <a:pt x="599909" y="356946"/>
                </a:lnTo>
                <a:lnTo>
                  <a:pt x="552932" y="348056"/>
                </a:lnTo>
                <a:lnTo>
                  <a:pt x="506590" y="337261"/>
                </a:lnTo>
                <a:lnTo>
                  <a:pt x="461518" y="322021"/>
                </a:lnTo>
                <a:lnTo>
                  <a:pt x="419620" y="299783"/>
                </a:lnTo>
                <a:lnTo>
                  <a:pt x="380250" y="268668"/>
                </a:lnTo>
                <a:lnTo>
                  <a:pt x="345338" y="231825"/>
                </a:lnTo>
                <a:lnTo>
                  <a:pt x="314236" y="191173"/>
                </a:lnTo>
                <a:lnTo>
                  <a:pt x="284403" y="149263"/>
                </a:lnTo>
                <a:lnTo>
                  <a:pt x="253923" y="107975"/>
                </a:lnTo>
                <a:lnTo>
                  <a:pt x="220281" y="69227"/>
                </a:lnTo>
                <a:lnTo>
                  <a:pt x="193022" y="47637"/>
                </a:lnTo>
                <a:close/>
                <a:moveTo>
                  <a:pt x="235521" y="271843"/>
                </a:moveTo>
                <a:lnTo>
                  <a:pt x="236156" y="272478"/>
                </a:lnTo>
                <a:lnTo>
                  <a:pt x="235521" y="271843"/>
                </a:lnTo>
                <a:close/>
                <a:moveTo>
                  <a:pt x="81889" y="0"/>
                </a:moveTo>
                <a:lnTo>
                  <a:pt x="55867" y="5079"/>
                </a:lnTo>
                <a:lnTo>
                  <a:pt x="31737" y="16509"/>
                </a:lnTo>
                <a:lnTo>
                  <a:pt x="12700" y="33667"/>
                </a:lnTo>
                <a:lnTo>
                  <a:pt x="0" y="56527"/>
                </a:lnTo>
                <a:lnTo>
                  <a:pt x="17780" y="50177"/>
                </a:lnTo>
                <a:lnTo>
                  <a:pt x="36817" y="47637"/>
                </a:lnTo>
                <a:lnTo>
                  <a:pt x="193022" y="47637"/>
                </a:lnTo>
                <a:lnTo>
                  <a:pt x="159334" y="20954"/>
                </a:lnTo>
                <a:lnTo>
                  <a:pt x="109194" y="1904"/>
                </a:lnTo>
                <a:lnTo>
                  <a:pt x="81889" y="0"/>
                </a:lnTo>
                <a:close/>
              </a:path>
            </a:pathLst>
          </a:custGeom>
          <a:solidFill>
            <a:srgbClr val="ae03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7" name="bg object 243"/>
          <p:cNvSpPr/>
          <p:nvPr/>
        </p:nvSpPr>
        <p:spPr>
          <a:xfrm>
            <a:off x="2880" y="9668160"/>
            <a:ext cx="313920" cy="298800"/>
          </a:xfrm>
          <a:custGeom>
            <a:avLst/>
            <a:gdLst/>
            <a:ahLst/>
            <a:rect l="l" t="t" r="r" b="b"/>
            <a:pathLst>
              <a:path w="314325" h="299084">
                <a:moveTo>
                  <a:pt x="0" y="0"/>
                </a:moveTo>
                <a:lnTo>
                  <a:pt x="0" y="17678"/>
                </a:lnTo>
                <a:lnTo>
                  <a:pt x="37724" y="51777"/>
                </a:lnTo>
                <a:lnTo>
                  <a:pt x="73530" y="88417"/>
                </a:lnTo>
                <a:lnTo>
                  <a:pt x="104861" y="125044"/>
                </a:lnTo>
                <a:lnTo>
                  <a:pt x="130441" y="166090"/>
                </a:lnTo>
                <a:lnTo>
                  <a:pt x="150253" y="209664"/>
                </a:lnTo>
                <a:lnTo>
                  <a:pt x="161124" y="255765"/>
                </a:lnTo>
                <a:lnTo>
                  <a:pt x="162407" y="265239"/>
                </a:lnTo>
                <a:lnTo>
                  <a:pt x="164960" y="275335"/>
                </a:lnTo>
                <a:lnTo>
                  <a:pt x="167525" y="286067"/>
                </a:lnTo>
                <a:lnTo>
                  <a:pt x="171361" y="293649"/>
                </a:lnTo>
                <a:lnTo>
                  <a:pt x="180949" y="298703"/>
                </a:lnTo>
                <a:lnTo>
                  <a:pt x="193103" y="298068"/>
                </a:lnTo>
                <a:lnTo>
                  <a:pt x="206527" y="294919"/>
                </a:lnTo>
                <a:lnTo>
                  <a:pt x="219316" y="292392"/>
                </a:lnTo>
                <a:lnTo>
                  <a:pt x="261518" y="281647"/>
                </a:lnTo>
                <a:lnTo>
                  <a:pt x="294119" y="255765"/>
                </a:lnTo>
                <a:lnTo>
                  <a:pt x="313309" y="203339"/>
                </a:lnTo>
                <a:lnTo>
                  <a:pt x="313944" y="186931"/>
                </a:lnTo>
                <a:lnTo>
                  <a:pt x="308825" y="171767"/>
                </a:lnTo>
                <a:lnTo>
                  <a:pt x="297954" y="160400"/>
                </a:lnTo>
                <a:lnTo>
                  <a:pt x="296037" y="159765"/>
                </a:lnTo>
                <a:lnTo>
                  <a:pt x="205879" y="159765"/>
                </a:lnTo>
                <a:lnTo>
                  <a:pt x="187337" y="159143"/>
                </a:lnTo>
                <a:lnTo>
                  <a:pt x="164325" y="150304"/>
                </a:lnTo>
                <a:lnTo>
                  <a:pt x="143230" y="135775"/>
                </a:lnTo>
                <a:lnTo>
                  <a:pt x="124688" y="118719"/>
                </a:lnTo>
                <a:lnTo>
                  <a:pt x="106779" y="100406"/>
                </a:lnTo>
                <a:lnTo>
                  <a:pt x="70333" y="63779"/>
                </a:lnTo>
                <a:lnTo>
                  <a:pt x="31969" y="27787"/>
                </a:lnTo>
                <a:lnTo>
                  <a:pt x="0" y="0"/>
                </a:lnTo>
                <a:close/>
                <a:moveTo>
                  <a:pt x="266623" y="150304"/>
                </a:moveTo>
                <a:lnTo>
                  <a:pt x="248081" y="152196"/>
                </a:lnTo>
                <a:lnTo>
                  <a:pt x="226987" y="156616"/>
                </a:lnTo>
                <a:lnTo>
                  <a:pt x="205879" y="159765"/>
                </a:lnTo>
                <a:lnTo>
                  <a:pt x="296037" y="159765"/>
                </a:lnTo>
                <a:lnTo>
                  <a:pt x="283248" y="153454"/>
                </a:lnTo>
                <a:lnTo>
                  <a:pt x="266623" y="150304"/>
                </a:lnTo>
                <a:close/>
              </a:path>
            </a:pathLst>
          </a:custGeom>
          <a:solidFill>
            <a:srgbClr val="8193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8" name="bg object 244"/>
          <p:cNvSpPr/>
          <p:nvPr/>
        </p:nvSpPr>
        <p:spPr>
          <a:xfrm>
            <a:off x="2880" y="9668160"/>
            <a:ext cx="313920" cy="246600"/>
          </a:xfrm>
          <a:custGeom>
            <a:avLst/>
            <a:gdLst/>
            <a:ahLst/>
            <a:rect l="l" t="t" r="r" b="b"/>
            <a:pathLst>
              <a:path w="314325" h="247015">
                <a:moveTo>
                  <a:pt x="0" y="0"/>
                </a:moveTo>
                <a:lnTo>
                  <a:pt x="0" y="17767"/>
                </a:lnTo>
                <a:lnTo>
                  <a:pt x="11508" y="27927"/>
                </a:lnTo>
                <a:lnTo>
                  <a:pt x="29411" y="44424"/>
                </a:lnTo>
                <a:lnTo>
                  <a:pt x="65218" y="73621"/>
                </a:lnTo>
                <a:lnTo>
                  <a:pt x="135547" y="135191"/>
                </a:lnTo>
                <a:lnTo>
                  <a:pt x="171361" y="165011"/>
                </a:lnTo>
                <a:lnTo>
                  <a:pt x="182232" y="173266"/>
                </a:lnTo>
                <a:lnTo>
                  <a:pt x="187337" y="177711"/>
                </a:lnTo>
                <a:lnTo>
                  <a:pt x="193738" y="182791"/>
                </a:lnTo>
                <a:lnTo>
                  <a:pt x="193738" y="183426"/>
                </a:lnTo>
                <a:lnTo>
                  <a:pt x="194373" y="183426"/>
                </a:lnTo>
                <a:lnTo>
                  <a:pt x="195656" y="184061"/>
                </a:lnTo>
                <a:lnTo>
                  <a:pt x="205879" y="186588"/>
                </a:lnTo>
                <a:lnTo>
                  <a:pt x="210997" y="188493"/>
                </a:lnTo>
                <a:lnTo>
                  <a:pt x="237210" y="197383"/>
                </a:lnTo>
                <a:lnTo>
                  <a:pt x="260870" y="209435"/>
                </a:lnTo>
                <a:lnTo>
                  <a:pt x="281978" y="225310"/>
                </a:lnTo>
                <a:lnTo>
                  <a:pt x="299237" y="246252"/>
                </a:lnTo>
                <a:lnTo>
                  <a:pt x="299872" y="246887"/>
                </a:lnTo>
                <a:lnTo>
                  <a:pt x="305625" y="232295"/>
                </a:lnTo>
                <a:lnTo>
                  <a:pt x="310743" y="216420"/>
                </a:lnTo>
                <a:lnTo>
                  <a:pt x="313944" y="200558"/>
                </a:lnTo>
                <a:lnTo>
                  <a:pt x="313944" y="187858"/>
                </a:lnTo>
                <a:lnTo>
                  <a:pt x="308825" y="172631"/>
                </a:lnTo>
                <a:lnTo>
                  <a:pt x="297954" y="161201"/>
                </a:lnTo>
                <a:lnTo>
                  <a:pt x="296037" y="160566"/>
                </a:lnTo>
                <a:lnTo>
                  <a:pt x="205879" y="160566"/>
                </a:lnTo>
                <a:lnTo>
                  <a:pt x="187337" y="159931"/>
                </a:lnTo>
                <a:lnTo>
                  <a:pt x="164325" y="151053"/>
                </a:lnTo>
                <a:lnTo>
                  <a:pt x="143230" y="136448"/>
                </a:lnTo>
                <a:lnTo>
                  <a:pt x="124688" y="119316"/>
                </a:lnTo>
                <a:lnTo>
                  <a:pt x="106779" y="100914"/>
                </a:lnTo>
                <a:lnTo>
                  <a:pt x="72251" y="66001"/>
                </a:lnTo>
                <a:lnTo>
                  <a:pt x="37085" y="32372"/>
                </a:lnTo>
                <a:lnTo>
                  <a:pt x="0" y="0"/>
                </a:lnTo>
                <a:close/>
                <a:moveTo>
                  <a:pt x="266623" y="151053"/>
                </a:moveTo>
                <a:lnTo>
                  <a:pt x="248081" y="152958"/>
                </a:lnTo>
                <a:lnTo>
                  <a:pt x="226987" y="157403"/>
                </a:lnTo>
                <a:lnTo>
                  <a:pt x="205879" y="160566"/>
                </a:lnTo>
                <a:lnTo>
                  <a:pt x="296037" y="160566"/>
                </a:lnTo>
                <a:lnTo>
                  <a:pt x="283248" y="154228"/>
                </a:lnTo>
                <a:lnTo>
                  <a:pt x="266623" y="151053"/>
                </a:lnTo>
                <a:close/>
              </a:path>
            </a:pathLst>
          </a:custGeom>
          <a:solidFill>
            <a:srgbClr val="6e7c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9" name="bg object 245"/>
          <p:cNvSpPr/>
          <p:nvPr/>
        </p:nvSpPr>
        <p:spPr>
          <a:xfrm>
            <a:off x="219600" y="9979200"/>
            <a:ext cx="752040" cy="347040"/>
          </a:xfrm>
          <a:custGeom>
            <a:avLst/>
            <a:gdLst/>
            <a:ahLst/>
            <a:rect l="l" t="t" r="r" b="b"/>
            <a:pathLst>
              <a:path w="752475" h="347345">
                <a:moveTo>
                  <a:pt x="472559" y="328345"/>
                </a:moveTo>
                <a:lnTo>
                  <a:pt x="388772" y="328345"/>
                </a:lnTo>
                <a:lnTo>
                  <a:pt x="412203" y="329615"/>
                </a:lnTo>
                <a:lnTo>
                  <a:pt x="424865" y="332168"/>
                </a:lnTo>
                <a:lnTo>
                  <a:pt x="436892" y="337908"/>
                </a:lnTo>
                <a:lnTo>
                  <a:pt x="446392" y="338543"/>
                </a:lnTo>
                <a:lnTo>
                  <a:pt x="453986" y="337908"/>
                </a:lnTo>
                <a:lnTo>
                  <a:pt x="461594" y="336638"/>
                </a:lnTo>
                <a:lnTo>
                  <a:pt x="469188" y="334086"/>
                </a:lnTo>
                <a:lnTo>
                  <a:pt x="471093" y="330898"/>
                </a:lnTo>
                <a:lnTo>
                  <a:pt x="471342" y="330898"/>
                </a:lnTo>
                <a:lnTo>
                  <a:pt x="472559" y="328345"/>
                </a:lnTo>
                <a:close/>
                <a:moveTo>
                  <a:pt x="471342" y="330898"/>
                </a:moveTo>
                <a:lnTo>
                  <a:pt x="471093" y="330898"/>
                </a:lnTo>
                <a:lnTo>
                  <a:pt x="469823" y="334086"/>
                </a:lnTo>
                <a:lnTo>
                  <a:pt x="471342" y="330898"/>
                </a:lnTo>
                <a:close/>
                <a:moveTo>
                  <a:pt x="1269" y="0"/>
                </a:moveTo>
                <a:lnTo>
                  <a:pt x="13296" y="40170"/>
                </a:lnTo>
                <a:lnTo>
                  <a:pt x="31661" y="76504"/>
                </a:lnTo>
                <a:lnTo>
                  <a:pt x="48755" y="94360"/>
                </a:lnTo>
                <a:lnTo>
                  <a:pt x="57619" y="105194"/>
                </a:lnTo>
                <a:lnTo>
                  <a:pt x="65849" y="118579"/>
                </a:lnTo>
                <a:lnTo>
                  <a:pt x="72186" y="130695"/>
                </a:lnTo>
                <a:lnTo>
                  <a:pt x="79781" y="142176"/>
                </a:lnTo>
                <a:lnTo>
                  <a:pt x="88646" y="154292"/>
                </a:lnTo>
                <a:lnTo>
                  <a:pt x="102577" y="168313"/>
                </a:lnTo>
                <a:lnTo>
                  <a:pt x="119672" y="181698"/>
                </a:lnTo>
                <a:lnTo>
                  <a:pt x="136766" y="194462"/>
                </a:lnTo>
                <a:lnTo>
                  <a:pt x="151333" y="207213"/>
                </a:lnTo>
                <a:lnTo>
                  <a:pt x="173494" y="230797"/>
                </a:lnTo>
                <a:lnTo>
                  <a:pt x="184251" y="242912"/>
                </a:lnTo>
                <a:lnTo>
                  <a:pt x="196291" y="254380"/>
                </a:lnTo>
                <a:lnTo>
                  <a:pt x="213385" y="264591"/>
                </a:lnTo>
                <a:lnTo>
                  <a:pt x="252641" y="282435"/>
                </a:lnTo>
                <a:lnTo>
                  <a:pt x="270370" y="291363"/>
                </a:lnTo>
                <a:lnTo>
                  <a:pt x="284302" y="300291"/>
                </a:lnTo>
                <a:lnTo>
                  <a:pt x="296329" y="309219"/>
                </a:lnTo>
                <a:lnTo>
                  <a:pt x="308991" y="316864"/>
                </a:lnTo>
                <a:lnTo>
                  <a:pt x="323557" y="323875"/>
                </a:lnTo>
                <a:lnTo>
                  <a:pt x="342557" y="328345"/>
                </a:lnTo>
                <a:lnTo>
                  <a:pt x="365353" y="328980"/>
                </a:lnTo>
                <a:lnTo>
                  <a:pt x="388772" y="328345"/>
                </a:lnTo>
                <a:lnTo>
                  <a:pt x="472559" y="328345"/>
                </a:lnTo>
                <a:lnTo>
                  <a:pt x="477418" y="318147"/>
                </a:lnTo>
                <a:lnTo>
                  <a:pt x="477963" y="316229"/>
                </a:lnTo>
                <a:lnTo>
                  <a:pt x="433730" y="316229"/>
                </a:lnTo>
                <a:lnTo>
                  <a:pt x="414731" y="314312"/>
                </a:lnTo>
                <a:lnTo>
                  <a:pt x="390216" y="310489"/>
                </a:lnTo>
                <a:lnTo>
                  <a:pt x="338124" y="310489"/>
                </a:lnTo>
                <a:lnTo>
                  <a:pt x="327990" y="306666"/>
                </a:lnTo>
                <a:lnTo>
                  <a:pt x="303301" y="290728"/>
                </a:lnTo>
                <a:lnTo>
                  <a:pt x="275437" y="276707"/>
                </a:lnTo>
                <a:lnTo>
                  <a:pt x="248843" y="264591"/>
                </a:lnTo>
                <a:lnTo>
                  <a:pt x="228574" y="253745"/>
                </a:lnTo>
                <a:lnTo>
                  <a:pt x="215912" y="245465"/>
                </a:lnTo>
                <a:lnTo>
                  <a:pt x="206413" y="239725"/>
                </a:lnTo>
                <a:lnTo>
                  <a:pt x="186156" y="223151"/>
                </a:lnTo>
                <a:lnTo>
                  <a:pt x="173494" y="211035"/>
                </a:lnTo>
                <a:lnTo>
                  <a:pt x="144360" y="178511"/>
                </a:lnTo>
                <a:lnTo>
                  <a:pt x="132333" y="165760"/>
                </a:lnTo>
                <a:lnTo>
                  <a:pt x="118402" y="154292"/>
                </a:lnTo>
                <a:lnTo>
                  <a:pt x="105740" y="144729"/>
                </a:lnTo>
                <a:lnTo>
                  <a:pt x="94348" y="134531"/>
                </a:lnTo>
                <a:lnTo>
                  <a:pt x="81686" y="121132"/>
                </a:lnTo>
                <a:lnTo>
                  <a:pt x="71551" y="106476"/>
                </a:lnTo>
                <a:lnTo>
                  <a:pt x="62052" y="89255"/>
                </a:lnTo>
                <a:lnTo>
                  <a:pt x="53187" y="72047"/>
                </a:lnTo>
                <a:lnTo>
                  <a:pt x="44322" y="56743"/>
                </a:lnTo>
                <a:lnTo>
                  <a:pt x="34823" y="43992"/>
                </a:lnTo>
                <a:lnTo>
                  <a:pt x="10134" y="12750"/>
                </a:lnTo>
                <a:lnTo>
                  <a:pt x="1269" y="0"/>
                </a:lnTo>
                <a:close/>
                <a:moveTo>
                  <a:pt x="479958" y="309219"/>
                </a:moveTo>
                <a:lnTo>
                  <a:pt x="466026" y="314312"/>
                </a:lnTo>
                <a:lnTo>
                  <a:pt x="458419" y="315594"/>
                </a:lnTo>
                <a:lnTo>
                  <a:pt x="450189" y="316229"/>
                </a:lnTo>
                <a:lnTo>
                  <a:pt x="477963" y="316229"/>
                </a:lnTo>
                <a:lnTo>
                  <a:pt x="479958" y="309219"/>
                </a:lnTo>
                <a:close/>
                <a:moveTo>
                  <a:pt x="369773" y="307301"/>
                </a:moveTo>
                <a:lnTo>
                  <a:pt x="358381" y="307301"/>
                </a:lnTo>
                <a:lnTo>
                  <a:pt x="347624" y="309854"/>
                </a:lnTo>
                <a:lnTo>
                  <a:pt x="338124" y="310489"/>
                </a:lnTo>
                <a:lnTo>
                  <a:pt x="390216" y="310489"/>
                </a:lnTo>
                <a:lnTo>
                  <a:pt x="369773" y="307301"/>
                </a:lnTo>
                <a:close/>
                <a:moveTo>
                  <a:pt x="647750" y="295186"/>
                </a:moveTo>
                <a:lnTo>
                  <a:pt x="647115" y="301561"/>
                </a:lnTo>
                <a:lnTo>
                  <a:pt x="645210" y="314959"/>
                </a:lnTo>
                <a:lnTo>
                  <a:pt x="654710" y="314959"/>
                </a:lnTo>
                <a:lnTo>
                  <a:pt x="671804" y="316229"/>
                </a:lnTo>
                <a:lnTo>
                  <a:pt x="679411" y="318147"/>
                </a:lnTo>
                <a:lnTo>
                  <a:pt x="700938" y="325793"/>
                </a:lnTo>
                <a:lnTo>
                  <a:pt x="742721" y="344284"/>
                </a:lnTo>
                <a:lnTo>
                  <a:pt x="751585" y="346836"/>
                </a:lnTo>
                <a:lnTo>
                  <a:pt x="752221" y="346836"/>
                </a:lnTo>
                <a:lnTo>
                  <a:pt x="752221" y="344919"/>
                </a:lnTo>
                <a:lnTo>
                  <a:pt x="712330" y="318782"/>
                </a:lnTo>
                <a:lnTo>
                  <a:pt x="668642" y="298373"/>
                </a:lnTo>
                <a:lnTo>
                  <a:pt x="650913" y="295833"/>
                </a:lnTo>
                <a:lnTo>
                  <a:pt x="647750" y="295186"/>
                </a:lnTo>
                <a:close/>
              </a:path>
            </a:pathLst>
          </a:custGeom>
          <a:solidFill>
            <a:srgbClr val="e66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0" name="bg object 246"/>
          <p:cNvSpPr/>
          <p:nvPr/>
        </p:nvSpPr>
        <p:spPr>
          <a:xfrm>
            <a:off x="158400" y="9838800"/>
            <a:ext cx="54360" cy="124560"/>
          </a:xfrm>
          <a:custGeom>
            <a:avLst/>
            <a:gdLst/>
            <a:ahLst/>
            <a:rect l="l" t="t" r="r" b="b"/>
            <a:pathLst>
              <a:path w="54610" h="125095">
                <a:moveTo>
                  <a:pt x="0" y="0"/>
                </a:moveTo>
                <a:lnTo>
                  <a:pt x="6375" y="21348"/>
                </a:lnTo>
                <a:lnTo>
                  <a:pt x="10845" y="38938"/>
                </a:lnTo>
                <a:lnTo>
                  <a:pt x="13398" y="54635"/>
                </a:lnTo>
                <a:lnTo>
                  <a:pt x="14033" y="69710"/>
                </a:lnTo>
                <a:lnTo>
                  <a:pt x="14668" y="77241"/>
                </a:lnTo>
                <a:lnTo>
                  <a:pt x="15316" y="83515"/>
                </a:lnTo>
                <a:lnTo>
                  <a:pt x="15951" y="89166"/>
                </a:lnTo>
                <a:lnTo>
                  <a:pt x="18503" y="94830"/>
                </a:lnTo>
                <a:lnTo>
                  <a:pt x="20408" y="99225"/>
                </a:lnTo>
                <a:lnTo>
                  <a:pt x="23609" y="103619"/>
                </a:lnTo>
                <a:lnTo>
                  <a:pt x="32537" y="114922"/>
                </a:lnTo>
                <a:lnTo>
                  <a:pt x="36995" y="123710"/>
                </a:lnTo>
                <a:lnTo>
                  <a:pt x="44018" y="124968"/>
                </a:lnTo>
                <a:lnTo>
                  <a:pt x="44653" y="111785"/>
                </a:lnTo>
                <a:lnTo>
                  <a:pt x="53593" y="111785"/>
                </a:lnTo>
                <a:lnTo>
                  <a:pt x="29349" y="75984"/>
                </a:lnTo>
                <a:lnTo>
                  <a:pt x="17868" y="32651"/>
                </a:lnTo>
                <a:lnTo>
                  <a:pt x="17221" y="29514"/>
                </a:lnTo>
                <a:lnTo>
                  <a:pt x="15951" y="25120"/>
                </a:lnTo>
                <a:lnTo>
                  <a:pt x="10210" y="13182"/>
                </a:lnTo>
                <a:lnTo>
                  <a:pt x="4470" y="5029"/>
                </a:lnTo>
                <a:lnTo>
                  <a:pt x="0" y="0"/>
                </a:lnTo>
                <a:close/>
                <a:moveTo>
                  <a:pt x="53593" y="111785"/>
                </a:moveTo>
                <a:lnTo>
                  <a:pt x="44653" y="111785"/>
                </a:lnTo>
                <a:lnTo>
                  <a:pt x="54228" y="112407"/>
                </a:lnTo>
                <a:lnTo>
                  <a:pt x="53593" y="111785"/>
                </a:lnTo>
                <a:close/>
              </a:path>
            </a:pathLst>
          </a:custGeom>
          <a:solidFill>
            <a:srgbClr val="c1c99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1" name="bg object 247"/>
          <p:cNvSpPr/>
          <p:nvPr/>
        </p:nvSpPr>
        <p:spPr>
          <a:xfrm>
            <a:off x="6394680" y="3282840"/>
            <a:ext cx="563400" cy="1392120"/>
          </a:xfrm>
          <a:custGeom>
            <a:avLst/>
            <a:gdLst/>
            <a:ahLst/>
            <a:rect l="l" t="t" r="r" b="b"/>
            <a:pathLst>
              <a:path w="563879" h="1392554">
                <a:moveTo>
                  <a:pt x="116840" y="0"/>
                </a:moveTo>
                <a:lnTo>
                  <a:pt x="48895" y="27940"/>
                </a:lnTo>
                <a:lnTo>
                  <a:pt x="7620" y="90805"/>
                </a:lnTo>
                <a:lnTo>
                  <a:pt x="0" y="127635"/>
                </a:lnTo>
                <a:lnTo>
                  <a:pt x="635" y="165735"/>
                </a:lnTo>
                <a:lnTo>
                  <a:pt x="19050" y="239522"/>
                </a:lnTo>
                <a:lnTo>
                  <a:pt x="39370" y="284607"/>
                </a:lnTo>
                <a:lnTo>
                  <a:pt x="65405" y="327152"/>
                </a:lnTo>
                <a:lnTo>
                  <a:pt x="93980" y="367792"/>
                </a:lnTo>
                <a:lnTo>
                  <a:pt x="125095" y="407797"/>
                </a:lnTo>
                <a:lnTo>
                  <a:pt x="189229" y="485902"/>
                </a:lnTo>
                <a:lnTo>
                  <a:pt x="219710" y="525907"/>
                </a:lnTo>
                <a:lnTo>
                  <a:pt x="247015" y="567817"/>
                </a:lnTo>
                <a:lnTo>
                  <a:pt x="270510" y="610997"/>
                </a:lnTo>
                <a:lnTo>
                  <a:pt x="288925" y="657352"/>
                </a:lnTo>
                <a:lnTo>
                  <a:pt x="300990" y="708914"/>
                </a:lnTo>
                <a:lnTo>
                  <a:pt x="306704" y="761619"/>
                </a:lnTo>
                <a:lnTo>
                  <a:pt x="307340" y="814959"/>
                </a:lnTo>
                <a:lnTo>
                  <a:pt x="304165" y="868934"/>
                </a:lnTo>
                <a:lnTo>
                  <a:pt x="294640" y="975614"/>
                </a:lnTo>
                <a:lnTo>
                  <a:pt x="290829" y="1029589"/>
                </a:lnTo>
                <a:lnTo>
                  <a:pt x="290195" y="1082929"/>
                </a:lnTo>
                <a:lnTo>
                  <a:pt x="294004" y="1135634"/>
                </a:lnTo>
                <a:lnTo>
                  <a:pt x="304165" y="1188466"/>
                </a:lnTo>
                <a:lnTo>
                  <a:pt x="318135" y="1226566"/>
                </a:lnTo>
                <a:lnTo>
                  <a:pt x="339725" y="1265301"/>
                </a:lnTo>
                <a:lnTo>
                  <a:pt x="367665" y="1302766"/>
                </a:lnTo>
                <a:lnTo>
                  <a:pt x="400685" y="1337691"/>
                </a:lnTo>
                <a:lnTo>
                  <a:pt x="436879" y="1366901"/>
                </a:lnTo>
                <a:lnTo>
                  <a:pt x="488950" y="1392301"/>
                </a:lnTo>
                <a:lnTo>
                  <a:pt x="500379" y="1390396"/>
                </a:lnTo>
                <a:lnTo>
                  <a:pt x="509904" y="1384046"/>
                </a:lnTo>
                <a:lnTo>
                  <a:pt x="516890" y="1372616"/>
                </a:lnTo>
                <a:lnTo>
                  <a:pt x="518160" y="1355471"/>
                </a:lnTo>
                <a:lnTo>
                  <a:pt x="511175" y="1339596"/>
                </a:lnTo>
                <a:lnTo>
                  <a:pt x="498475" y="1324356"/>
                </a:lnTo>
                <a:lnTo>
                  <a:pt x="485140" y="1310386"/>
                </a:lnTo>
                <a:lnTo>
                  <a:pt x="457835" y="1273556"/>
                </a:lnTo>
                <a:lnTo>
                  <a:pt x="440690" y="1231646"/>
                </a:lnTo>
                <a:lnTo>
                  <a:pt x="433070" y="1185291"/>
                </a:lnTo>
                <a:lnTo>
                  <a:pt x="433070" y="1138174"/>
                </a:lnTo>
                <a:lnTo>
                  <a:pt x="440054" y="1091819"/>
                </a:lnTo>
                <a:lnTo>
                  <a:pt x="452120" y="1046734"/>
                </a:lnTo>
                <a:lnTo>
                  <a:pt x="467995" y="1002919"/>
                </a:lnTo>
                <a:lnTo>
                  <a:pt x="504825" y="917194"/>
                </a:lnTo>
                <a:lnTo>
                  <a:pt x="521970" y="874014"/>
                </a:lnTo>
                <a:lnTo>
                  <a:pt x="538479" y="824484"/>
                </a:lnTo>
                <a:lnTo>
                  <a:pt x="551179" y="773684"/>
                </a:lnTo>
                <a:lnTo>
                  <a:pt x="560070" y="722249"/>
                </a:lnTo>
                <a:lnTo>
                  <a:pt x="563879" y="670052"/>
                </a:lnTo>
                <a:lnTo>
                  <a:pt x="561975" y="617982"/>
                </a:lnTo>
                <a:lnTo>
                  <a:pt x="554990" y="567182"/>
                </a:lnTo>
                <a:lnTo>
                  <a:pt x="542290" y="517017"/>
                </a:lnTo>
                <a:lnTo>
                  <a:pt x="525779" y="467487"/>
                </a:lnTo>
                <a:lnTo>
                  <a:pt x="506095" y="419862"/>
                </a:lnTo>
                <a:lnTo>
                  <a:pt x="483235" y="372872"/>
                </a:lnTo>
                <a:lnTo>
                  <a:pt x="458470" y="326517"/>
                </a:lnTo>
                <a:lnTo>
                  <a:pt x="432435" y="281432"/>
                </a:lnTo>
                <a:lnTo>
                  <a:pt x="405129" y="236982"/>
                </a:lnTo>
                <a:lnTo>
                  <a:pt x="376554" y="193040"/>
                </a:lnTo>
                <a:lnTo>
                  <a:pt x="344804" y="151130"/>
                </a:lnTo>
                <a:lnTo>
                  <a:pt x="311150" y="111760"/>
                </a:lnTo>
                <a:lnTo>
                  <a:pt x="274320" y="75565"/>
                </a:lnTo>
                <a:lnTo>
                  <a:pt x="233679" y="44450"/>
                </a:lnTo>
                <a:lnTo>
                  <a:pt x="189229" y="18415"/>
                </a:lnTo>
                <a:lnTo>
                  <a:pt x="135890" y="635"/>
                </a:lnTo>
                <a:lnTo>
                  <a:pt x="116840" y="0"/>
                </a:lnTo>
                <a:close/>
              </a:path>
            </a:pathLst>
          </a:custGeom>
          <a:solidFill>
            <a:srgbClr val="d9171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2" name="bg object 248"/>
          <p:cNvSpPr/>
          <p:nvPr/>
        </p:nvSpPr>
        <p:spPr>
          <a:xfrm>
            <a:off x="6400800" y="3285720"/>
            <a:ext cx="486720" cy="1392120"/>
          </a:xfrm>
          <a:custGeom>
            <a:avLst/>
            <a:gdLst/>
            <a:ahLst/>
            <a:rect l="l" t="t" r="r" b="b"/>
            <a:pathLst>
              <a:path w="487045" h="1392554">
                <a:moveTo>
                  <a:pt x="113029" y="0"/>
                </a:moveTo>
                <a:lnTo>
                  <a:pt x="47371" y="29210"/>
                </a:lnTo>
                <a:lnTo>
                  <a:pt x="6985" y="90805"/>
                </a:lnTo>
                <a:lnTo>
                  <a:pt x="0" y="127635"/>
                </a:lnTo>
                <a:lnTo>
                  <a:pt x="6985" y="203200"/>
                </a:lnTo>
                <a:lnTo>
                  <a:pt x="39115" y="284607"/>
                </a:lnTo>
                <a:lnTo>
                  <a:pt x="64388" y="327151"/>
                </a:lnTo>
                <a:lnTo>
                  <a:pt x="93472" y="368426"/>
                </a:lnTo>
                <a:lnTo>
                  <a:pt x="124459" y="407797"/>
                </a:lnTo>
                <a:lnTo>
                  <a:pt x="156718" y="447167"/>
                </a:lnTo>
                <a:lnTo>
                  <a:pt x="188214" y="486537"/>
                </a:lnTo>
                <a:lnTo>
                  <a:pt x="217931" y="526542"/>
                </a:lnTo>
                <a:lnTo>
                  <a:pt x="245745" y="567817"/>
                </a:lnTo>
                <a:lnTo>
                  <a:pt x="269113" y="610997"/>
                </a:lnTo>
                <a:lnTo>
                  <a:pt x="286766" y="657351"/>
                </a:lnTo>
                <a:lnTo>
                  <a:pt x="299466" y="708914"/>
                </a:lnTo>
                <a:lnTo>
                  <a:pt x="305053" y="761619"/>
                </a:lnTo>
                <a:lnTo>
                  <a:pt x="305689" y="815594"/>
                </a:lnTo>
                <a:lnTo>
                  <a:pt x="302641" y="868934"/>
                </a:lnTo>
                <a:lnTo>
                  <a:pt x="298196" y="922274"/>
                </a:lnTo>
                <a:lnTo>
                  <a:pt x="293116" y="976249"/>
                </a:lnTo>
                <a:lnTo>
                  <a:pt x="289305" y="1029589"/>
                </a:lnTo>
                <a:lnTo>
                  <a:pt x="288671" y="1082929"/>
                </a:lnTo>
                <a:lnTo>
                  <a:pt x="292480" y="1136269"/>
                </a:lnTo>
                <a:lnTo>
                  <a:pt x="302641" y="1188466"/>
                </a:lnTo>
                <a:lnTo>
                  <a:pt x="316483" y="1226566"/>
                </a:lnTo>
                <a:lnTo>
                  <a:pt x="337947" y="1265301"/>
                </a:lnTo>
                <a:lnTo>
                  <a:pt x="365125" y="1303401"/>
                </a:lnTo>
                <a:lnTo>
                  <a:pt x="398018" y="1337691"/>
                </a:lnTo>
                <a:lnTo>
                  <a:pt x="434594" y="1366901"/>
                </a:lnTo>
                <a:lnTo>
                  <a:pt x="487045" y="1392301"/>
                </a:lnTo>
                <a:lnTo>
                  <a:pt x="451103" y="1362456"/>
                </a:lnTo>
                <a:lnTo>
                  <a:pt x="419480" y="1328166"/>
                </a:lnTo>
                <a:lnTo>
                  <a:pt x="392938" y="1290701"/>
                </a:lnTo>
                <a:lnTo>
                  <a:pt x="372745" y="1248791"/>
                </a:lnTo>
                <a:lnTo>
                  <a:pt x="355600" y="1197991"/>
                </a:lnTo>
                <a:lnTo>
                  <a:pt x="346836" y="1144524"/>
                </a:lnTo>
                <a:lnTo>
                  <a:pt x="343026" y="1090549"/>
                </a:lnTo>
                <a:lnTo>
                  <a:pt x="343661" y="1036574"/>
                </a:lnTo>
                <a:lnTo>
                  <a:pt x="348106" y="982599"/>
                </a:lnTo>
                <a:lnTo>
                  <a:pt x="354965" y="929259"/>
                </a:lnTo>
                <a:lnTo>
                  <a:pt x="370204" y="830834"/>
                </a:lnTo>
                <a:lnTo>
                  <a:pt x="377190" y="781939"/>
                </a:lnTo>
                <a:lnTo>
                  <a:pt x="382777" y="732409"/>
                </a:lnTo>
                <a:lnTo>
                  <a:pt x="385952" y="682751"/>
                </a:lnTo>
                <a:lnTo>
                  <a:pt x="385952" y="633222"/>
                </a:lnTo>
                <a:lnTo>
                  <a:pt x="382143" y="590676"/>
                </a:lnTo>
                <a:lnTo>
                  <a:pt x="374650" y="544957"/>
                </a:lnTo>
                <a:lnTo>
                  <a:pt x="362584" y="494792"/>
                </a:lnTo>
                <a:lnTo>
                  <a:pt x="346836" y="455422"/>
                </a:lnTo>
                <a:lnTo>
                  <a:pt x="327278" y="416687"/>
                </a:lnTo>
                <a:lnTo>
                  <a:pt x="316483" y="397637"/>
                </a:lnTo>
                <a:lnTo>
                  <a:pt x="317119" y="398907"/>
                </a:lnTo>
                <a:lnTo>
                  <a:pt x="306958" y="384937"/>
                </a:lnTo>
                <a:lnTo>
                  <a:pt x="292480" y="368426"/>
                </a:lnTo>
                <a:lnTo>
                  <a:pt x="276732" y="351917"/>
                </a:lnTo>
                <a:lnTo>
                  <a:pt x="261493" y="336676"/>
                </a:lnTo>
                <a:lnTo>
                  <a:pt x="187578" y="270001"/>
                </a:lnTo>
                <a:lnTo>
                  <a:pt x="152907" y="235076"/>
                </a:lnTo>
                <a:lnTo>
                  <a:pt x="119379" y="194310"/>
                </a:lnTo>
                <a:lnTo>
                  <a:pt x="94107" y="149860"/>
                </a:lnTo>
                <a:lnTo>
                  <a:pt x="82169" y="101600"/>
                </a:lnTo>
                <a:lnTo>
                  <a:pt x="82803" y="74295"/>
                </a:lnTo>
                <a:lnTo>
                  <a:pt x="87757" y="46990"/>
                </a:lnTo>
                <a:lnTo>
                  <a:pt x="97916" y="22225"/>
                </a:lnTo>
                <a:lnTo>
                  <a:pt x="113029" y="0"/>
                </a:lnTo>
                <a:close/>
              </a:path>
            </a:pathLst>
          </a:custGeom>
          <a:solidFill>
            <a:srgbClr val="ae03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3" name="bg object 249"/>
          <p:cNvSpPr/>
          <p:nvPr/>
        </p:nvSpPr>
        <p:spPr>
          <a:xfrm>
            <a:off x="6190560" y="2721960"/>
            <a:ext cx="429480" cy="755280"/>
          </a:xfrm>
          <a:custGeom>
            <a:avLst/>
            <a:gdLst/>
            <a:ahLst/>
            <a:rect l="l" t="t" r="r" b="b"/>
            <a:pathLst>
              <a:path w="429895" h="755650">
                <a:moveTo>
                  <a:pt x="12700" y="0"/>
                </a:moveTo>
                <a:lnTo>
                  <a:pt x="3810" y="6985"/>
                </a:lnTo>
                <a:lnTo>
                  <a:pt x="0" y="18415"/>
                </a:lnTo>
                <a:lnTo>
                  <a:pt x="3810" y="45085"/>
                </a:lnTo>
                <a:lnTo>
                  <a:pt x="19685" y="90804"/>
                </a:lnTo>
                <a:lnTo>
                  <a:pt x="36702" y="136398"/>
                </a:lnTo>
                <a:lnTo>
                  <a:pt x="55117" y="181483"/>
                </a:lnTo>
                <a:lnTo>
                  <a:pt x="74167" y="225933"/>
                </a:lnTo>
                <a:lnTo>
                  <a:pt x="94487" y="269748"/>
                </a:lnTo>
                <a:lnTo>
                  <a:pt x="115950" y="312927"/>
                </a:lnTo>
                <a:lnTo>
                  <a:pt x="138811" y="356108"/>
                </a:lnTo>
                <a:lnTo>
                  <a:pt x="162940" y="397891"/>
                </a:lnTo>
                <a:lnTo>
                  <a:pt x="205994" y="470280"/>
                </a:lnTo>
                <a:lnTo>
                  <a:pt x="222503" y="502030"/>
                </a:lnTo>
                <a:lnTo>
                  <a:pt x="234569" y="535051"/>
                </a:lnTo>
                <a:lnTo>
                  <a:pt x="237744" y="569341"/>
                </a:lnTo>
                <a:lnTo>
                  <a:pt x="232028" y="594741"/>
                </a:lnTo>
                <a:lnTo>
                  <a:pt x="219963" y="621411"/>
                </a:lnTo>
                <a:lnTo>
                  <a:pt x="206628" y="648589"/>
                </a:lnTo>
                <a:lnTo>
                  <a:pt x="197738" y="672719"/>
                </a:lnTo>
                <a:lnTo>
                  <a:pt x="195199" y="696214"/>
                </a:lnTo>
                <a:lnTo>
                  <a:pt x="199644" y="718439"/>
                </a:lnTo>
                <a:lnTo>
                  <a:pt x="230124" y="750189"/>
                </a:lnTo>
                <a:lnTo>
                  <a:pt x="279526" y="755269"/>
                </a:lnTo>
                <a:lnTo>
                  <a:pt x="307466" y="752728"/>
                </a:lnTo>
                <a:lnTo>
                  <a:pt x="355600" y="734949"/>
                </a:lnTo>
                <a:lnTo>
                  <a:pt x="393700" y="688594"/>
                </a:lnTo>
                <a:lnTo>
                  <a:pt x="406908" y="661289"/>
                </a:lnTo>
                <a:lnTo>
                  <a:pt x="424688" y="628396"/>
                </a:lnTo>
                <a:lnTo>
                  <a:pt x="429767" y="611886"/>
                </a:lnTo>
                <a:lnTo>
                  <a:pt x="426592" y="597916"/>
                </a:lnTo>
                <a:lnTo>
                  <a:pt x="417067" y="589661"/>
                </a:lnTo>
                <a:lnTo>
                  <a:pt x="404367" y="582041"/>
                </a:lnTo>
                <a:lnTo>
                  <a:pt x="390525" y="575055"/>
                </a:lnTo>
                <a:lnTo>
                  <a:pt x="379094" y="569976"/>
                </a:lnTo>
                <a:lnTo>
                  <a:pt x="330835" y="545211"/>
                </a:lnTo>
                <a:lnTo>
                  <a:pt x="287782" y="513461"/>
                </a:lnTo>
                <a:lnTo>
                  <a:pt x="248538" y="476630"/>
                </a:lnTo>
                <a:lnTo>
                  <a:pt x="213613" y="435355"/>
                </a:lnTo>
                <a:lnTo>
                  <a:pt x="183134" y="390271"/>
                </a:lnTo>
                <a:lnTo>
                  <a:pt x="155956" y="344677"/>
                </a:lnTo>
                <a:lnTo>
                  <a:pt x="129921" y="297688"/>
                </a:lnTo>
                <a:lnTo>
                  <a:pt x="105917" y="250063"/>
                </a:lnTo>
                <a:lnTo>
                  <a:pt x="83692" y="201168"/>
                </a:lnTo>
                <a:lnTo>
                  <a:pt x="63373" y="152273"/>
                </a:lnTo>
                <a:lnTo>
                  <a:pt x="44323" y="102235"/>
                </a:lnTo>
                <a:lnTo>
                  <a:pt x="27939" y="51435"/>
                </a:lnTo>
                <a:lnTo>
                  <a:pt x="12700" y="0"/>
                </a:lnTo>
                <a:close/>
              </a:path>
            </a:pathLst>
          </a:custGeom>
          <a:solidFill>
            <a:srgbClr val="81932b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4" name="bg object 250"/>
          <p:cNvSpPr/>
          <p:nvPr/>
        </p:nvSpPr>
        <p:spPr>
          <a:xfrm>
            <a:off x="6226920" y="2855880"/>
            <a:ext cx="277200" cy="621360"/>
          </a:xfrm>
          <a:custGeom>
            <a:avLst/>
            <a:gdLst/>
            <a:ahLst/>
            <a:rect l="l" t="t" r="r" b="b"/>
            <a:pathLst>
              <a:path w="277495" h="621664">
                <a:moveTo>
                  <a:pt x="0" y="0"/>
                </a:moveTo>
                <a:lnTo>
                  <a:pt x="18287" y="45719"/>
                </a:lnTo>
                <a:lnTo>
                  <a:pt x="37337" y="90042"/>
                </a:lnTo>
                <a:lnTo>
                  <a:pt x="58165" y="134492"/>
                </a:lnTo>
                <a:lnTo>
                  <a:pt x="79628" y="178307"/>
                </a:lnTo>
                <a:lnTo>
                  <a:pt x="102362" y="221487"/>
                </a:lnTo>
                <a:lnTo>
                  <a:pt x="126364" y="263905"/>
                </a:lnTo>
                <a:lnTo>
                  <a:pt x="169290" y="336296"/>
                </a:lnTo>
                <a:lnTo>
                  <a:pt x="185800" y="368046"/>
                </a:lnTo>
                <a:lnTo>
                  <a:pt x="197738" y="400938"/>
                </a:lnTo>
                <a:lnTo>
                  <a:pt x="200913" y="435228"/>
                </a:lnTo>
                <a:lnTo>
                  <a:pt x="195199" y="460628"/>
                </a:lnTo>
                <a:lnTo>
                  <a:pt x="183261" y="487299"/>
                </a:lnTo>
                <a:lnTo>
                  <a:pt x="169925" y="514603"/>
                </a:lnTo>
                <a:lnTo>
                  <a:pt x="161162" y="538733"/>
                </a:lnTo>
                <a:lnTo>
                  <a:pt x="158623" y="562101"/>
                </a:lnTo>
                <a:lnTo>
                  <a:pt x="163068" y="584326"/>
                </a:lnTo>
                <a:lnTo>
                  <a:pt x="193294" y="616076"/>
                </a:lnTo>
                <a:lnTo>
                  <a:pt x="232537" y="621156"/>
                </a:lnTo>
                <a:lnTo>
                  <a:pt x="255270" y="620522"/>
                </a:lnTo>
                <a:lnTo>
                  <a:pt x="277367" y="617981"/>
                </a:lnTo>
                <a:lnTo>
                  <a:pt x="254635" y="586231"/>
                </a:lnTo>
                <a:lnTo>
                  <a:pt x="240664" y="551941"/>
                </a:lnTo>
                <a:lnTo>
                  <a:pt x="233807" y="515874"/>
                </a:lnTo>
                <a:lnTo>
                  <a:pt x="230632" y="478408"/>
                </a:lnTo>
                <a:lnTo>
                  <a:pt x="230632" y="454913"/>
                </a:lnTo>
                <a:lnTo>
                  <a:pt x="229997" y="453008"/>
                </a:lnTo>
                <a:lnTo>
                  <a:pt x="224916" y="441578"/>
                </a:lnTo>
                <a:lnTo>
                  <a:pt x="214249" y="416178"/>
                </a:lnTo>
                <a:lnTo>
                  <a:pt x="192659" y="368680"/>
                </a:lnTo>
                <a:lnTo>
                  <a:pt x="169290" y="321690"/>
                </a:lnTo>
                <a:lnTo>
                  <a:pt x="145923" y="275335"/>
                </a:lnTo>
                <a:lnTo>
                  <a:pt x="123825" y="229107"/>
                </a:lnTo>
                <a:lnTo>
                  <a:pt x="102997" y="180848"/>
                </a:lnTo>
                <a:lnTo>
                  <a:pt x="87249" y="151002"/>
                </a:lnTo>
                <a:lnTo>
                  <a:pt x="72009" y="120523"/>
                </a:lnTo>
                <a:lnTo>
                  <a:pt x="57531" y="90042"/>
                </a:lnTo>
                <a:lnTo>
                  <a:pt x="43561" y="59054"/>
                </a:lnTo>
                <a:lnTo>
                  <a:pt x="31623" y="45084"/>
                </a:lnTo>
                <a:lnTo>
                  <a:pt x="20193" y="30479"/>
                </a:lnTo>
                <a:lnTo>
                  <a:pt x="9525" y="15875"/>
                </a:lnTo>
                <a:lnTo>
                  <a:pt x="0" y="0"/>
                </a:lnTo>
                <a:close/>
              </a:path>
            </a:pathLst>
          </a:custGeom>
          <a:solidFill>
            <a:srgbClr val="6e7c3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5" name="bg object 251"/>
          <p:cNvSpPr/>
          <p:nvPr/>
        </p:nvSpPr>
        <p:spPr>
          <a:xfrm>
            <a:off x="6623280" y="3383280"/>
            <a:ext cx="316440" cy="1148400"/>
          </a:xfrm>
          <a:custGeom>
            <a:avLst/>
            <a:gdLst/>
            <a:ahLst/>
            <a:rect l="l" t="t" r="r" b="b"/>
            <a:pathLst>
              <a:path w="316865" h="1148714">
                <a:moveTo>
                  <a:pt x="159130" y="987425"/>
                </a:moveTo>
                <a:lnTo>
                  <a:pt x="155955" y="1016762"/>
                </a:lnTo>
                <a:lnTo>
                  <a:pt x="158496" y="1042162"/>
                </a:lnTo>
                <a:lnTo>
                  <a:pt x="167386" y="1084199"/>
                </a:lnTo>
                <a:lnTo>
                  <a:pt x="178053" y="1124965"/>
                </a:lnTo>
                <a:lnTo>
                  <a:pt x="188214" y="1147190"/>
                </a:lnTo>
                <a:lnTo>
                  <a:pt x="189484" y="1148461"/>
                </a:lnTo>
                <a:lnTo>
                  <a:pt x="190119" y="1148461"/>
                </a:lnTo>
                <a:lnTo>
                  <a:pt x="190753" y="1147826"/>
                </a:lnTo>
                <a:lnTo>
                  <a:pt x="190753" y="1135126"/>
                </a:lnTo>
                <a:lnTo>
                  <a:pt x="181228" y="1070864"/>
                </a:lnTo>
                <a:lnTo>
                  <a:pt x="178689" y="1038987"/>
                </a:lnTo>
                <a:lnTo>
                  <a:pt x="179324" y="1028191"/>
                </a:lnTo>
                <a:lnTo>
                  <a:pt x="180594" y="1016126"/>
                </a:lnTo>
                <a:lnTo>
                  <a:pt x="183769" y="1004062"/>
                </a:lnTo>
                <a:lnTo>
                  <a:pt x="186944" y="991362"/>
                </a:lnTo>
                <a:lnTo>
                  <a:pt x="166116" y="988694"/>
                </a:lnTo>
                <a:lnTo>
                  <a:pt x="159130" y="987425"/>
                </a:lnTo>
                <a:close/>
                <a:moveTo>
                  <a:pt x="1904" y="0"/>
                </a:moveTo>
                <a:lnTo>
                  <a:pt x="0" y="634"/>
                </a:lnTo>
                <a:lnTo>
                  <a:pt x="14477" y="17779"/>
                </a:lnTo>
                <a:lnTo>
                  <a:pt x="30988" y="40131"/>
                </a:lnTo>
                <a:lnTo>
                  <a:pt x="46736" y="62356"/>
                </a:lnTo>
                <a:lnTo>
                  <a:pt x="60578" y="80136"/>
                </a:lnTo>
                <a:lnTo>
                  <a:pt x="78359" y="98678"/>
                </a:lnTo>
                <a:lnTo>
                  <a:pt x="97917" y="116458"/>
                </a:lnTo>
                <a:lnTo>
                  <a:pt x="117475" y="135508"/>
                </a:lnTo>
                <a:lnTo>
                  <a:pt x="133223" y="154558"/>
                </a:lnTo>
                <a:lnTo>
                  <a:pt x="146557" y="176275"/>
                </a:lnTo>
                <a:lnTo>
                  <a:pt x="155321" y="195960"/>
                </a:lnTo>
                <a:lnTo>
                  <a:pt x="164211" y="216280"/>
                </a:lnTo>
                <a:lnTo>
                  <a:pt x="174878" y="239268"/>
                </a:lnTo>
                <a:lnTo>
                  <a:pt x="186944" y="260223"/>
                </a:lnTo>
                <a:lnTo>
                  <a:pt x="203326" y="285623"/>
                </a:lnTo>
                <a:lnTo>
                  <a:pt x="219710" y="311784"/>
                </a:lnTo>
                <a:lnTo>
                  <a:pt x="231775" y="334009"/>
                </a:lnTo>
                <a:lnTo>
                  <a:pt x="239902" y="353186"/>
                </a:lnTo>
                <a:lnTo>
                  <a:pt x="246252" y="367792"/>
                </a:lnTo>
                <a:lnTo>
                  <a:pt x="251332" y="381761"/>
                </a:lnTo>
                <a:lnTo>
                  <a:pt x="257682" y="402081"/>
                </a:lnTo>
                <a:lnTo>
                  <a:pt x="263905" y="433958"/>
                </a:lnTo>
                <a:lnTo>
                  <a:pt x="270891" y="474599"/>
                </a:lnTo>
                <a:lnTo>
                  <a:pt x="279780" y="517905"/>
                </a:lnTo>
                <a:lnTo>
                  <a:pt x="291084" y="556768"/>
                </a:lnTo>
                <a:lnTo>
                  <a:pt x="292989" y="572007"/>
                </a:lnTo>
                <a:lnTo>
                  <a:pt x="288544" y="584707"/>
                </a:lnTo>
                <a:lnTo>
                  <a:pt x="281686" y="598677"/>
                </a:lnTo>
                <a:lnTo>
                  <a:pt x="277241" y="614045"/>
                </a:lnTo>
                <a:lnTo>
                  <a:pt x="270255" y="678306"/>
                </a:lnTo>
                <a:lnTo>
                  <a:pt x="260223" y="727201"/>
                </a:lnTo>
                <a:lnTo>
                  <a:pt x="239268" y="764794"/>
                </a:lnTo>
                <a:lnTo>
                  <a:pt x="250698" y="764794"/>
                </a:lnTo>
                <a:lnTo>
                  <a:pt x="273367" y="760349"/>
                </a:lnTo>
                <a:lnTo>
                  <a:pt x="272161" y="760349"/>
                </a:lnTo>
                <a:lnTo>
                  <a:pt x="277241" y="759078"/>
                </a:lnTo>
                <a:lnTo>
                  <a:pt x="281050" y="751458"/>
                </a:lnTo>
                <a:lnTo>
                  <a:pt x="284734" y="744474"/>
                </a:lnTo>
                <a:lnTo>
                  <a:pt x="287909" y="736853"/>
                </a:lnTo>
                <a:lnTo>
                  <a:pt x="291084" y="729742"/>
                </a:lnTo>
                <a:lnTo>
                  <a:pt x="293624" y="716406"/>
                </a:lnTo>
                <a:lnTo>
                  <a:pt x="292353" y="707517"/>
                </a:lnTo>
                <a:lnTo>
                  <a:pt x="291084" y="697992"/>
                </a:lnTo>
                <a:lnTo>
                  <a:pt x="291719" y="680211"/>
                </a:lnTo>
                <a:lnTo>
                  <a:pt x="298703" y="647700"/>
                </a:lnTo>
                <a:lnTo>
                  <a:pt x="307467" y="615314"/>
                </a:lnTo>
                <a:lnTo>
                  <a:pt x="315087" y="584707"/>
                </a:lnTo>
                <a:lnTo>
                  <a:pt x="316356" y="556768"/>
                </a:lnTo>
                <a:lnTo>
                  <a:pt x="312547" y="535051"/>
                </a:lnTo>
                <a:lnTo>
                  <a:pt x="306197" y="515365"/>
                </a:lnTo>
                <a:lnTo>
                  <a:pt x="299339" y="495680"/>
                </a:lnTo>
                <a:lnTo>
                  <a:pt x="292353" y="473328"/>
                </a:lnTo>
                <a:lnTo>
                  <a:pt x="286639" y="446024"/>
                </a:lnTo>
                <a:lnTo>
                  <a:pt x="282321" y="415544"/>
                </a:lnTo>
                <a:lnTo>
                  <a:pt x="277875" y="385572"/>
                </a:lnTo>
                <a:lnTo>
                  <a:pt x="269621" y="358901"/>
                </a:lnTo>
                <a:lnTo>
                  <a:pt x="259588" y="338454"/>
                </a:lnTo>
                <a:lnTo>
                  <a:pt x="246888" y="318770"/>
                </a:lnTo>
                <a:lnTo>
                  <a:pt x="234315" y="299720"/>
                </a:lnTo>
                <a:lnTo>
                  <a:pt x="223520" y="280543"/>
                </a:lnTo>
                <a:lnTo>
                  <a:pt x="212217" y="255777"/>
                </a:lnTo>
                <a:lnTo>
                  <a:pt x="200787" y="227837"/>
                </a:lnTo>
                <a:lnTo>
                  <a:pt x="188849" y="200405"/>
                </a:lnTo>
                <a:lnTo>
                  <a:pt x="175514" y="176275"/>
                </a:lnTo>
                <a:lnTo>
                  <a:pt x="162305" y="159765"/>
                </a:lnTo>
                <a:lnTo>
                  <a:pt x="148971" y="145033"/>
                </a:lnTo>
                <a:lnTo>
                  <a:pt x="135763" y="131699"/>
                </a:lnTo>
                <a:lnTo>
                  <a:pt x="121285" y="115824"/>
                </a:lnTo>
                <a:lnTo>
                  <a:pt x="109854" y="99949"/>
                </a:lnTo>
                <a:lnTo>
                  <a:pt x="101092" y="85217"/>
                </a:lnTo>
                <a:lnTo>
                  <a:pt x="92201" y="70611"/>
                </a:lnTo>
                <a:lnTo>
                  <a:pt x="79501" y="56006"/>
                </a:lnTo>
                <a:lnTo>
                  <a:pt x="75819" y="52197"/>
                </a:lnTo>
                <a:lnTo>
                  <a:pt x="49275" y="31750"/>
                </a:lnTo>
                <a:lnTo>
                  <a:pt x="22098" y="12700"/>
                </a:lnTo>
                <a:lnTo>
                  <a:pt x="1904" y="0"/>
                </a:lnTo>
                <a:close/>
                <a:moveTo>
                  <a:pt x="276605" y="759713"/>
                </a:moveTo>
                <a:lnTo>
                  <a:pt x="272161" y="760349"/>
                </a:lnTo>
                <a:lnTo>
                  <a:pt x="273367" y="760349"/>
                </a:lnTo>
                <a:lnTo>
                  <a:pt x="276605" y="759713"/>
                </a:lnTo>
                <a:close/>
              </a:path>
            </a:pathLst>
          </a:custGeom>
          <a:solidFill>
            <a:srgbClr val="e66967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36" name="bg object 252" descr=""/>
          <p:cNvPicPr/>
          <p:nvPr/>
        </p:nvPicPr>
        <p:blipFill>
          <a:blip r:embed="rId112"/>
          <a:stretch/>
        </p:blipFill>
        <p:spPr>
          <a:xfrm>
            <a:off x="6452640" y="3252240"/>
            <a:ext cx="155160" cy="115560"/>
          </a:xfrm>
          <a:prstGeom prst="rect">
            <a:avLst/>
          </a:prstGeom>
          <a:ln w="0">
            <a:noFill/>
          </a:ln>
        </p:spPr>
      </p:pic>
      <p:pic>
        <p:nvPicPr>
          <p:cNvPr id="237" name="bg object 253" descr=""/>
          <p:cNvPicPr/>
          <p:nvPr/>
        </p:nvPicPr>
        <p:blipFill>
          <a:blip r:embed="rId113"/>
          <a:stretch/>
        </p:blipFill>
        <p:spPr>
          <a:xfrm>
            <a:off x="2880" y="0"/>
            <a:ext cx="2370960" cy="2203200"/>
          </a:xfrm>
          <a:prstGeom prst="rect">
            <a:avLst/>
          </a:prstGeom>
          <a:ln w="0">
            <a:noFill/>
          </a:ln>
        </p:spPr>
      </p:pic>
      <p:pic>
        <p:nvPicPr>
          <p:cNvPr id="238" name="bg object 254" descr=""/>
          <p:cNvPicPr/>
          <p:nvPr/>
        </p:nvPicPr>
        <p:blipFill>
          <a:blip r:embed="rId114"/>
          <a:stretch/>
        </p:blipFill>
        <p:spPr>
          <a:xfrm>
            <a:off x="5693760" y="259200"/>
            <a:ext cx="1859040" cy="2115000"/>
          </a:xfrm>
          <a:prstGeom prst="rect">
            <a:avLst/>
          </a:prstGeom>
          <a:ln w="0">
            <a:noFill/>
          </a:ln>
        </p:spPr>
      </p:pic>
      <p:pic>
        <p:nvPicPr>
          <p:cNvPr id="239" name="bg object 255" descr=""/>
          <p:cNvPicPr/>
          <p:nvPr/>
        </p:nvPicPr>
        <p:blipFill>
          <a:blip r:embed="rId115"/>
          <a:stretch/>
        </p:blipFill>
        <p:spPr>
          <a:xfrm>
            <a:off x="5925240" y="5132880"/>
            <a:ext cx="1627200" cy="1490040"/>
          </a:xfrm>
          <a:prstGeom prst="rect">
            <a:avLst/>
          </a:prstGeom>
          <a:ln w="0">
            <a:noFill/>
          </a:ln>
        </p:spPr>
      </p:pic>
      <p:pic>
        <p:nvPicPr>
          <p:cNvPr id="240" name="bg object 256" descr=""/>
          <p:cNvPicPr/>
          <p:nvPr/>
        </p:nvPicPr>
        <p:blipFill>
          <a:blip r:embed="rId116"/>
          <a:stretch/>
        </p:blipFill>
        <p:spPr>
          <a:xfrm>
            <a:off x="6348960" y="5708880"/>
            <a:ext cx="819720" cy="377640"/>
          </a:xfrm>
          <a:prstGeom prst="rect">
            <a:avLst/>
          </a:prstGeom>
          <a:ln w="0">
            <a:noFill/>
          </a:ln>
        </p:spPr>
      </p:pic>
      <p:sp>
        <p:nvSpPr>
          <p:cNvPr id="241" name="bg object 257"/>
          <p:cNvSpPr/>
          <p:nvPr/>
        </p:nvSpPr>
        <p:spPr>
          <a:xfrm>
            <a:off x="6531840" y="5830920"/>
            <a:ext cx="14400" cy="14400"/>
          </a:xfrm>
          <a:custGeom>
            <a:avLst/>
            <a:gdLst/>
            <a:ahLst/>
            <a:rect l="l" t="t" r="r" b="b"/>
            <a:pathLst>
              <a:path w="14604" h="14604">
                <a:moveTo>
                  <a:pt x="3809" y="13462"/>
                </a:moveTo>
                <a:lnTo>
                  <a:pt x="2539" y="14096"/>
                </a:lnTo>
                <a:lnTo>
                  <a:pt x="2539" y="14604"/>
                </a:lnTo>
                <a:lnTo>
                  <a:pt x="3175" y="14096"/>
                </a:lnTo>
                <a:lnTo>
                  <a:pt x="3809" y="14096"/>
                </a:lnTo>
                <a:lnTo>
                  <a:pt x="3809" y="13462"/>
                </a:lnTo>
                <a:close/>
                <a:moveTo>
                  <a:pt x="3175" y="14096"/>
                </a:moveTo>
                <a:lnTo>
                  <a:pt x="2539" y="14604"/>
                </a:lnTo>
                <a:lnTo>
                  <a:pt x="3175" y="14604"/>
                </a:lnTo>
                <a:lnTo>
                  <a:pt x="3175" y="14096"/>
                </a:lnTo>
                <a:close/>
                <a:moveTo>
                  <a:pt x="3809" y="13462"/>
                </a:moveTo>
                <a:lnTo>
                  <a:pt x="1904" y="13462"/>
                </a:lnTo>
                <a:lnTo>
                  <a:pt x="1904" y="14096"/>
                </a:lnTo>
                <a:lnTo>
                  <a:pt x="3809" y="13462"/>
                </a:lnTo>
                <a:close/>
                <a:moveTo>
                  <a:pt x="3809" y="13462"/>
                </a:moveTo>
                <a:lnTo>
                  <a:pt x="1904" y="14096"/>
                </a:lnTo>
                <a:lnTo>
                  <a:pt x="2539" y="14096"/>
                </a:lnTo>
                <a:lnTo>
                  <a:pt x="3809" y="13462"/>
                </a:lnTo>
                <a:close/>
                <a:moveTo>
                  <a:pt x="5079" y="12318"/>
                </a:moveTo>
                <a:lnTo>
                  <a:pt x="1269" y="13462"/>
                </a:lnTo>
                <a:lnTo>
                  <a:pt x="1904" y="13462"/>
                </a:lnTo>
                <a:lnTo>
                  <a:pt x="4444" y="13080"/>
                </a:lnTo>
                <a:lnTo>
                  <a:pt x="5079" y="12318"/>
                </a:lnTo>
                <a:close/>
                <a:moveTo>
                  <a:pt x="5714" y="11175"/>
                </a:moveTo>
                <a:lnTo>
                  <a:pt x="3809" y="11683"/>
                </a:lnTo>
                <a:lnTo>
                  <a:pt x="634" y="12318"/>
                </a:lnTo>
                <a:lnTo>
                  <a:pt x="1269" y="13080"/>
                </a:lnTo>
                <a:lnTo>
                  <a:pt x="5079" y="11683"/>
                </a:lnTo>
                <a:lnTo>
                  <a:pt x="5714" y="11683"/>
                </a:lnTo>
                <a:lnTo>
                  <a:pt x="5714" y="11175"/>
                </a:lnTo>
                <a:close/>
                <a:moveTo>
                  <a:pt x="5079" y="11683"/>
                </a:moveTo>
                <a:lnTo>
                  <a:pt x="1269" y="13080"/>
                </a:lnTo>
                <a:lnTo>
                  <a:pt x="5079" y="12318"/>
                </a:lnTo>
                <a:lnTo>
                  <a:pt x="5079" y="11683"/>
                </a:lnTo>
                <a:close/>
                <a:moveTo>
                  <a:pt x="6350" y="10540"/>
                </a:moveTo>
                <a:lnTo>
                  <a:pt x="634" y="11683"/>
                </a:lnTo>
                <a:lnTo>
                  <a:pt x="634" y="12318"/>
                </a:lnTo>
                <a:lnTo>
                  <a:pt x="5714" y="11175"/>
                </a:lnTo>
                <a:lnTo>
                  <a:pt x="6350" y="10540"/>
                </a:lnTo>
                <a:close/>
                <a:moveTo>
                  <a:pt x="1904" y="11175"/>
                </a:moveTo>
                <a:lnTo>
                  <a:pt x="0" y="11175"/>
                </a:lnTo>
                <a:lnTo>
                  <a:pt x="0" y="11683"/>
                </a:lnTo>
                <a:lnTo>
                  <a:pt x="1904" y="11175"/>
                </a:lnTo>
                <a:close/>
                <a:moveTo>
                  <a:pt x="6350" y="10540"/>
                </a:moveTo>
                <a:lnTo>
                  <a:pt x="0" y="11683"/>
                </a:lnTo>
                <a:lnTo>
                  <a:pt x="634" y="11683"/>
                </a:lnTo>
                <a:lnTo>
                  <a:pt x="6350" y="10540"/>
                </a:lnTo>
                <a:close/>
                <a:moveTo>
                  <a:pt x="634" y="10445"/>
                </a:moveTo>
                <a:lnTo>
                  <a:pt x="0" y="10540"/>
                </a:lnTo>
                <a:lnTo>
                  <a:pt x="0" y="11175"/>
                </a:lnTo>
                <a:lnTo>
                  <a:pt x="1269" y="10540"/>
                </a:lnTo>
                <a:lnTo>
                  <a:pt x="634" y="10540"/>
                </a:lnTo>
                <a:close/>
                <a:moveTo>
                  <a:pt x="6984" y="9524"/>
                </a:moveTo>
                <a:lnTo>
                  <a:pt x="4656" y="9990"/>
                </a:lnTo>
                <a:lnTo>
                  <a:pt x="0" y="11175"/>
                </a:lnTo>
                <a:lnTo>
                  <a:pt x="6984" y="9905"/>
                </a:lnTo>
                <a:lnTo>
                  <a:pt x="6984" y="9524"/>
                </a:lnTo>
                <a:close/>
                <a:moveTo>
                  <a:pt x="6984" y="9905"/>
                </a:moveTo>
                <a:lnTo>
                  <a:pt x="1904" y="11175"/>
                </a:lnTo>
                <a:lnTo>
                  <a:pt x="6350" y="10540"/>
                </a:lnTo>
                <a:lnTo>
                  <a:pt x="6984" y="9905"/>
                </a:lnTo>
                <a:close/>
                <a:moveTo>
                  <a:pt x="1546" y="10309"/>
                </a:moveTo>
                <a:lnTo>
                  <a:pt x="907" y="10404"/>
                </a:lnTo>
                <a:lnTo>
                  <a:pt x="634" y="10540"/>
                </a:lnTo>
                <a:lnTo>
                  <a:pt x="1546" y="10309"/>
                </a:lnTo>
                <a:close/>
                <a:moveTo>
                  <a:pt x="6073" y="9629"/>
                </a:moveTo>
                <a:lnTo>
                  <a:pt x="5079" y="9778"/>
                </a:lnTo>
                <a:lnTo>
                  <a:pt x="1269" y="10540"/>
                </a:lnTo>
                <a:lnTo>
                  <a:pt x="1904" y="10540"/>
                </a:lnTo>
                <a:lnTo>
                  <a:pt x="4656" y="9990"/>
                </a:lnTo>
                <a:lnTo>
                  <a:pt x="6073" y="9629"/>
                </a:lnTo>
                <a:close/>
                <a:moveTo>
                  <a:pt x="8254" y="8254"/>
                </a:moveTo>
                <a:lnTo>
                  <a:pt x="1269" y="9905"/>
                </a:lnTo>
                <a:lnTo>
                  <a:pt x="634" y="9905"/>
                </a:lnTo>
                <a:lnTo>
                  <a:pt x="634" y="10445"/>
                </a:lnTo>
                <a:lnTo>
                  <a:pt x="907" y="10404"/>
                </a:lnTo>
                <a:lnTo>
                  <a:pt x="1904" y="9905"/>
                </a:lnTo>
                <a:lnTo>
                  <a:pt x="7619" y="8762"/>
                </a:lnTo>
                <a:lnTo>
                  <a:pt x="8254" y="8254"/>
                </a:lnTo>
                <a:close/>
                <a:moveTo>
                  <a:pt x="7619" y="8762"/>
                </a:moveTo>
                <a:lnTo>
                  <a:pt x="1546" y="10309"/>
                </a:lnTo>
                <a:lnTo>
                  <a:pt x="5079" y="9778"/>
                </a:lnTo>
                <a:lnTo>
                  <a:pt x="6984" y="9397"/>
                </a:lnTo>
                <a:lnTo>
                  <a:pt x="7619" y="9397"/>
                </a:lnTo>
                <a:lnTo>
                  <a:pt x="7619" y="8762"/>
                </a:lnTo>
                <a:close/>
                <a:moveTo>
                  <a:pt x="1904" y="9397"/>
                </a:moveTo>
                <a:lnTo>
                  <a:pt x="634" y="9397"/>
                </a:lnTo>
                <a:lnTo>
                  <a:pt x="634" y="9905"/>
                </a:lnTo>
                <a:lnTo>
                  <a:pt x="1904" y="9397"/>
                </a:lnTo>
                <a:close/>
                <a:moveTo>
                  <a:pt x="6984" y="9397"/>
                </a:moveTo>
                <a:lnTo>
                  <a:pt x="6073" y="9629"/>
                </a:lnTo>
                <a:lnTo>
                  <a:pt x="6984" y="9493"/>
                </a:lnTo>
                <a:close/>
                <a:moveTo>
                  <a:pt x="7619" y="9397"/>
                </a:moveTo>
                <a:lnTo>
                  <a:pt x="6984" y="9493"/>
                </a:lnTo>
                <a:lnTo>
                  <a:pt x="7619" y="9397"/>
                </a:lnTo>
                <a:close/>
                <a:moveTo>
                  <a:pt x="8889" y="6984"/>
                </a:moveTo>
                <a:lnTo>
                  <a:pt x="634" y="8762"/>
                </a:lnTo>
                <a:lnTo>
                  <a:pt x="634" y="9397"/>
                </a:lnTo>
                <a:lnTo>
                  <a:pt x="8254" y="7619"/>
                </a:lnTo>
                <a:lnTo>
                  <a:pt x="8889" y="7619"/>
                </a:lnTo>
                <a:lnTo>
                  <a:pt x="8889" y="6984"/>
                </a:lnTo>
                <a:close/>
                <a:moveTo>
                  <a:pt x="8254" y="7746"/>
                </a:moveTo>
                <a:lnTo>
                  <a:pt x="5714" y="8254"/>
                </a:lnTo>
                <a:lnTo>
                  <a:pt x="634" y="9397"/>
                </a:lnTo>
                <a:lnTo>
                  <a:pt x="8254" y="7746"/>
                </a:lnTo>
                <a:close/>
                <a:moveTo>
                  <a:pt x="3809" y="8762"/>
                </a:moveTo>
                <a:lnTo>
                  <a:pt x="634" y="9397"/>
                </a:lnTo>
                <a:lnTo>
                  <a:pt x="3175" y="8974"/>
                </a:lnTo>
                <a:lnTo>
                  <a:pt x="3809" y="8762"/>
                </a:lnTo>
                <a:close/>
                <a:moveTo>
                  <a:pt x="8254" y="7783"/>
                </a:moveTo>
                <a:lnTo>
                  <a:pt x="4444" y="8762"/>
                </a:lnTo>
                <a:lnTo>
                  <a:pt x="3175" y="8974"/>
                </a:lnTo>
                <a:lnTo>
                  <a:pt x="1904" y="9397"/>
                </a:lnTo>
                <a:lnTo>
                  <a:pt x="8254" y="8254"/>
                </a:lnTo>
                <a:lnTo>
                  <a:pt x="8254" y="7783"/>
                </a:lnTo>
                <a:close/>
                <a:moveTo>
                  <a:pt x="9525" y="6476"/>
                </a:moveTo>
                <a:lnTo>
                  <a:pt x="634" y="8254"/>
                </a:lnTo>
                <a:lnTo>
                  <a:pt x="634" y="8762"/>
                </a:lnTo>
                <a:lnTo>
                  <a:pt x="9525" y="6476"/>
                </a:lnTo>
                <a:close/>
                <a:moveTo>
                  <a:pt x="9525" y="6476"/>
                </a:moveTo>
                <a:lnTo>
                  <a:pt x="634" y="8762"/>
                </a:lnTo>
                <a:lnTo>
                  <a:pt x="8889" y="6984"/>
                </a:lnTo>
                <a:lnTo>
                  <a:pt x="9525" y="6476"/>
                </a:lnTo>
                <a:close/>
                <a:moveTo>
                  <a:pt x="2049" y="7475"/>
                </a:moveTo>
                <a:lnTo>
                  <a:pt x="1269" y="7619"/>
                </a:lnTo>
                <a:lnTo>
                  <a:pt x="634" y="8254"/>
                </a:lnTo>
                <a:lnTo>
                  <a:pt x="3175" y="7619"/>
                </a:lnTo>
                <a:lnTo>
                  <a:pt x="1904" y="7619"/>
                </a:lnTo>
                <a:lnTo>
                  <a:pt x="2049" y="7475"/>
                </a:lnTo>
                <a:close/>
                <a:moveTo>
                  <a:pt x="8889" y="7619"/>
                </a:moveTo>
                <a:lnTo>
                  <a:pt x="8300" y="7746"/>
                </a:lnTo>
                <a:lnTo>
                  <a:pt x="8889" y="7619"/>
                </a:lnTo>
                <a:close/>
                <a:moveTo>
                  <a:pt x="8889" y="7619"/>
                </a:moveTo>
                <a:lnTo>
                  <a:pt x="8254" y="7619"/>
                </a:lnTo>
                <a:lnTo>
                  <a:pt x="8889" y="7619"/>
                </a:lnTo>
                <a:close/>
                <a:moveTo>
                  <a:pt x="10159" y="5968"/>
                </a:moveTo>
                <a:lnTo>
                  <a:pt x="2703" y="7353"/>
                </a:lnTo>
                <a:lnTo>
                  <a:pt x="1904" y="7619"/>
                </a:lnTo>
                <a:lnTo>
                  <a:pt x="10159" y="5968"/>
                </a:lnTo>
                <a:close/>
                <a:moveTo>
                  <a:pt x="10159" y="5968"/>
                </a:moveTo>
                <a:lnTo>
                  <a:pt x="3175" y="7619"/>
                </a:lnTo>
                <a:lnTo>
                  <a:pt x="9525" y="6476"/>
                </a:lnTo>
                <a:lnTo>
                  <a:pt x="10159" y="5968"/>
                </a:lnTo>
                <a:close/>
                <a:moveTo>
                  <a:pt x="5146" y="6637"/>
                </a:moveTo>
                <a:lnTo>
                  <a:pt x="2539" y="6984"/>
                </a:lnTo>
                <a:lnTo>
                  <a:pt x="2049" y="7475"/>
                </a:lnTo>
                <a:lnTo>
                  <a:pt x="2703" y="7353"/>
                </a:lnTo>
                <a:lnTo>
                  <a:pt x="3809" y="6984"/>
                </a:lnTo>
                <a:lnTo>
                  <a:pt x="5146" y="6637"/>
                </a:lnTo>
                <a:close/>
                <a:moveTo>
                  <a:pt x="10794" y="4825"/>
                </a:moveTo>
                <a:lnTo>
                  <a:pt x="6985" y="5587"/>
                </a:lnTo>
                <a:lnTo>
                  <a:pt x="3175" y="6476"/>
                </a:lnTo>
                <a:lnTo>
                  <a:pt x="2539" y="6984"/>
                </a:lnTo>
                <a:lnTo>
                  <a:pt x="4444" y="6476"/>
                </a:lnTo>
                <a:lnTo>
                  <a:pt x="7042" y="6009"/>
                </a:lnTo>
                <a:lnTo>
                  <a:pt x="10159" y="5333"/>
                </a:lnTo>
                <a:lnTo>
                  <a:pt x="10794" y="5333"/>
                </a:lnTo>
                <a:lnTo>
                  <a:pt x="10794" y="4825"/>
                </a:lnTo>
                <a:close/>
                <a:moveTo>
                  <a:pt x="8731" y="5705"/>
                </a:moveTo>
                <a:lnTo>
                  <a:pt x="7042" y="6009"/>
                </a:lnTo>
                <a:lnTo>
                  <a:pt x="2539" y="6984"/>
                </a:lnTo>
                <a:lnTo>
                  <a:pt x="8043" y="5884"/>
                </a:lnTo>
                <a:lnTo>
                  <a:pt x="8731" y="5705"/>
                </a:lnTo>
                <a:close/>
                <a:moveTo>
                  <a:pt x="10159" y="5460"/>
                </a:moveTo>
                <a:lnTo>
                  <a:pt x="8043" y="5884"/>
                </a:lnTo>
                <a:lnTo>
                  <a:pt x="5146" y="6637"/>
                </a:lnTo>
                <a:lnTo>
                  <a:pt x="10159" y="5968"/>
                </a:lnTo>
                <a:lnTo>
                  <a:pt x="10159" y="5460"/>
                </a:lnTo>
                <a:close/>
                <a:moveTo>
                  <a:pt x="5079" y="5968"/>
                </a:moveTo>
                <a:lnTo>
                  <a:pt x="3809" y="5968"/>
                </a:lnTo>
                <a:lnTo>
                  <a:pt x="3175" y="6476"/>
                </a:lnTo>
                <a:lnTo>
                  <a:pt x="5079" y="5968"/>
                </a:lnTo>
                <a:close/>
                <a:moveTo>
                  <a:pt x="12064" y="3555"/>
                </a:moveTo>
                <a:lnTo>
                  <a:pt x="4444" y="5333"/>
                </a:lnTo>
                <a:lnTo>
                  <a:pt x="3809" y="5968"/>
                </a:lnTo>
                <a:lnTo>
                  <a:pt x="8254" y="4699"/>
                </a:lnTo>
                <a:lnTo>
                  <a:pt x="8889" y="4699"/>
                </a:lnTo>
                <a:lnTo>
                  <a:pt x="11429" y="4063"/>
                </a:lnTo>
                <a:lnTo>
                  <a:pt x="12064" y="3555"/>
                </a:lnTo>
                <a:close/>
                <a:moveTo>
                  <a:pt x="6350" y="5333"/>
                </a:moveTo>
                <a:lnTo>
                  <a:pt x="3809" y="5968"/>
                </a:lnTo>
                <a:lnTo>
                  <a:pt x="5079" y="5757"/>
                </a:lnTo>
                <a:lnTo>
                  <a:pt x="6350" y="5333"/>
                </a:lnTo>
                <a:close/>
                <a:moveTo>
                  <a:pt x="5442" y="5696"/>
                </a:moveTo>
                <a:lnTo>
                  <a:pt x="5079" y="5757"/>
                </a:lnTo>
                <a:lnTo>
                  <a:pt x="4444" y="5968"/>
                </a:lnTo>
                <a:lnTo>
                  <a:pt x="5442" y="5696"/>
                </a:lnTo>
                <a:close/>
                <a:moveTo>
                  <a:pt x="9207" y="5069"/>
                </a:moveTo>
                <a:lnTo>
                  <a:pt x="8889" y="5122"/>
                </a:lnTo>
                <a:lnTo>
                  <a:pt x="5079" y="5968"/>
                </a:lnTo>
                <a:lnTo>
                  <a:pt x="6985" y="5587"/>
                </a:lnTo>
                <a:lnTo>
                  <a:pt x="9207" y="5069"/>
                </a:lnTo>
                <a:close/>
                <a:moveTo>
                  <a:pt x="10159" y="5333"/>
                </a:moveTo>
                <a:lnTo>
                  <a:pt x="8731" y="5705"/>
                </a:lnTo>
                <a:lnTo>
                  <a:pt x="10089" y="5460"/>
                </a:lnTo>
                <a:close/>
                <a:moveTo>
                  <a:pt x="11429" y="4063"/>
                </a:moveTo>
                <a:lnTo>
                  <a:pt x="5442" y="5696"/>
                </a:lnTo>
                <a:lnTo>
                  <a:pt x="8889" y="5122"/>
                </a:lnTo>
                <a:lnTo>
                  <a:pt x="10794" y="4699"/>
                </a:lnTo>
                <a:lnTo>
                  <a:pt x="11429" y="4699"/>
                </a:lnTo>
                <a:lnTo>
                  <a:pt x="11429" y="4063"/>
                </a:lnTo>
                <a:close/>
                <a:moveTo>
                  <a:pt x="12064" y="3555"/>
                </a:moveTo>
                <a:lnTo>
                  <a:pt x="6984" y="4699"/>
                </a:lnTo>
                <a:lnTo>
                  <a:pt x="5079" y="4699"/>
                </a:lnTo>
                <a:lnTo>
                  <a:pt x="4444" y="5333"/>
                </a:lnTo>
                <a:lnTo>
                  <a:pt x="7166" y="4699"/>
                </a:lnTo>
                <a:lnTo>
                  <a:pt x="5714" y="4699"/>
                </a:lnTo>
                <a:lnTo>
                  <a:pt x="7698" y="4574"/>
                </a:lnTo>
                <a:lnTo>
                  <a:pt x="12064" y="3555"/>
                </a:lnTo>
                <a:close/>
                <a:moveTo>
                  <a:pt x="8889" y="4699"/>
                </a:moveTo>
                <a:lnTo>
                  <a:pt x="8254" y="4699"/>
                </a:lnTo>
                <a:lnTo>
                  <a:pt x="6350" y="5333"/>
                </a:lnTo>
                <a:lnTo>
                  <a:pt x="8889" y="4699"/>
                </a:lnTo>
                <a:close/>
                <a:moveTo>
                  <a:pt x="10794" y="4699"/>
                </a:moveTo>
                <a:lnTo>
                  <a:pt x="9207" y="5069"/>
                </a:lnTo>
                <a:lnTo>
                  <a:pt x="10667" y="4825"/>
                </a:lnTo>
                <a:close/>
                <a:moveTo>
                  <a:pt x="11429" y="4699"/>
                </a:moveTo>
                <a:lnTo>
                  <a:pt x="10794" y="4804"/>
                </a:lnTo>
                <a:lnTo>
                  <a:pt x="11429" y="4699"/>
                </a:lnTo>
                <a:close/>
                <a:moveTo>
                  <a:pt x="6607" y="4448"/>
                </a:moveTo>
                <a:lnTo>
                  <a:pt x="6327" y="4494"/>
                </a:lnTo>
                <a:lnTo>
                  <a:pt x="5714" y="4699"/>
                </a:lnTo>
                <a:lnTo>
                  <a:pt x="6607" y="4448"/>
                </a:lnTo>
                <a:close/>
                <a:moveTo>
                  <a:pt x="9842" y="3492"/>
                </a:moveTo>
                <a:lnTo>
                  <a:pt x="6984" y="4063"/>
                </a:lnTo>
                <a:lnTo>
                  <a:pt x="6350" y="4063"/>
                </a:lnTo>
                <a:lnTo>
                  <a:pt x="5839" y="4574"/>
                </a:lnTo>
                <a:lnTo>
                  <a:pt x="6327" y="4494"/>
                </a:lnTo>
                <a:lnTo>
                  <a:pt x="7619" y="4063"/>
                </a:lnTo>
                <a:lnTo>
                  <a:pt x="9842" y="3492"/>
                </a:lnTo>
                <a:close/>
                <a:moveTo>
                  <a:pt x="12064" y="3047"/>
                </a:moveTo>
                <a:lnTo>
                  <a:pt x="10477" y="3365"/>
                </a:lnTo>
                <a:lnTo>
                  <a:pt x="6607" y="4448"/>
                </a:lnTo>
                <a:lnTo>
                  <a:pt x="12064" y="3555"/>
                </a:lnTo>
                <a:lnTo>
                  <a:pt x="12064" y="3047"/>
                </a:lnTo>
                <a:close/>
                <a:moveTo>
                  <a:pt x="12700" y="2285"/>
                </a:moveTo>
                <a:lnTo>
                  <a:pt x="7619" y="3555"/>
                </a:lnTo>
                <a:lnTo>
                  <a:pt x="6984" y="4063"/>
                </a:lnTo>
                <a:lnTo>
                  <a:pt x="8889" y="3555"/>
                </a:lnTo>
                <a:lnTo>
                  <a:pt x="10895" y="3221"/>
                </a:lnTo>
                <a:lnTo>
                  <a:pt x="12064" y="2920"/>
                </a:lnTo>
                <a:lnTo>
                  <a:pt x="12700" y="2920"/>
                </a:lnTo>
                <a:lnTo>
                  <a:pt x="12700" y="2285"/>
                </a:lnTo>
                <a:close/>
                <a:moveTo>
                  <a:pt x="13334" y="1777"/>
                </a:moveTo>
                <a:lnTo>
                  <a:pt x="11429" y="2285"/>
                </a:lnTo>
                <a:lnTo>
                  <a:pt x="8889" y="2920"/>
                </a:lnTo>
                <a:lnTo>
                  <a:pt x="7619" y="3555"/>
                </a:lnTo>
                <a:lnTo>
                  <a:pt x="12700" y="2285"/>
                </a:lnTo>
                <a:lnTo>
                  <a:pt x="13334" y="1777"/>
                </a:lnTo>
                <a:close/>
                <a:moveTo>
                  <a:pt x="11131" y="3182"/>
                </a:moveTo>
                <a:lnTo>
                  <a:pt x="10895" y="3221"/>
                </a:lnTo>
                <a:lnTo>
                  <a:pt x="9842" y="3492"/>
                </a:lnTo>
                <a:lnTo>
                  <a:pt x="10477" y="3365"/>
                </a:lnTo>
                <a:lnTo>
                  <a:pt x="11131" y="3182"/>
                </a:lnTo>
                <a:close/>
                <a:moveTo>
                  <a:pt x="12064" y="2920"/>
                </a:moveTo>
                <a:lnTo>
                  <a:pt x="11131" y="3182"/>
                </a:lnTo>
                <a:lnTo>
                  <a:pt x="11937" y="3047"/>
                </a:lnTo>
                <a:close/>
                <a:moveTo>
                  <a:pt x="12700" y="2920"/>
                </a:moveTo>
                <a:lnTo>
                  <a:pt x="12064" y="3026"/>
                </a:lnTo>
                <a:lnTo>
                  <a:pt x="12700" y="2920"/>
                </a:lnTo>
                <a:close/>
                <a:moveTo>
                  <a:pt x="13334" y="1777"/>
                </a:moveTo>
                <a:lnTo>
                  <a:pt x="10159" y="2285"/>
                </a:lnTo>
                <a:lnTo>
                  <a:pt x="8889" y="2920"/>
                </a:lnTo>
                <a:lnTo>
                  <a:pt x="13334" y="1777"/>
                </a:lnTo>
                <a:close/>
                <a:moveTo>
                  <a:pt x="13969" y="1142"/>
                </a:moveTo>
                <a:lnTo>
                  <a:pt x="10794" y="1777"/>
                </a:lnTo>
                <a:lnTo>
                  <a:pt x="10159" y="2285"/>
                </a:lnTo>
                <a:lnTo>
                  <a:pt x="12700" y="1777"/>
                </a:lnTo>
                <a:lnTo>
                  <a:pt x="13334" y="1777"/>
                </a:lnTo>
                <a:lnTo>
                  <a:pt x="13969" y="1142"/>
                </a:lnTo>
                <a:close/>
                <a:moveTo>
                  <a:pt x="13334" y="1142"/>
                </a:moveTo>
                <a:lnTo>
                  <a:pt x="12064" y="1142"/>
                </a:lnTo>
                <a:lnTo>
                  <a:pt x="10794" y="1777"/>
                </a:lnTo>
                <a:lnTo>
                  <a:pt x="13334" y="1142"/>
                </a:lnTo>
                <a:close/>
                <a:moveTo>
                  <a:pt x="14604" y="0"/>
                </a:moveTo>
                <a:lnTo>
                  <a:pt x="13969" y="0"/>
                </a:lnTo>
                <a:lnTo>
                  <a:pt x="13334" y="634"/>
                </a:lnTo>
                <a:lnTo>
                  <a:pt x="12064" y="1142"/>
                </a:lnTo>
                <a:lnTo>
                  <a:pt x="13969" y="634"/>
                </a:lnTo>
                <a:lnTo>
                  <a:pt x="14604" y="634"/>
                </a:lnTo>
                <a:lnTo>
                  <a:pt x="14604" y="0"/>
                </a:lnTo>
                <a:close/>
              </a:path>
            </a:pathLst>
          </a:custGeom>
          <a:solidFill>
            <a:srgbClr val="f8c15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42" name="bg object 258" descr=""/>
          <p:cNvPicPr/>
          <p:nvPr/>
        </p:nvPicPr>
        <p:blipFill>
          <a:blip r:embed="rId117"/>
          <a:stretch/>
        </p:blipFill>
        <p:spPr>
          <a:xfrm>
            <a:off x="6531840" y="5523120"/>
            <a:ext cx="606240" cy="331920"/>
          </a:xfrm>
          <a:prstGeom prst="rect">
            <a:avLst/>
          </a:prstGeom>
          <a:ln w="0">
            <a:noFill/>
          </a:ln>
        </p:spPr>
      </p:pic>
      <p:pic>
        <p:nvPicPr>
          <p:cNvPr id="243" name="bg object 259" descr=""/>
          <p:cNvPicPr/>
          <p:nvPr/>
        </p:nvPicPr>
        <p:blipFill>
          <a:blip r:embed="rId118"/>
          <a:stretch/>
        </p:blipFill>
        <p:spPr>
          <a:xfrm>
            <a:off x="7202520" y="5306400"/>
            <a:ext cx="316800" cy="69840"/>
          </a:xfrm>
          <a:prstGeom prst="rect">
            <a:avLst/>
          </a:prstGeom>
          <a:ln w="0">
            <a:noFill/>
          </a:ln>
        </p:spPr>
      </p:pic>
      <p:sp>
        <p:nvSpPr>
          <p:cNvPr id="244" name="bg object 260"/>
          <p:cNvSpPr/>
          <p:nvPr/>
        </p:nvSpPr>
        <p:spPr>
          <a:xfrm>
            <a:off x="6961680" y="5337000"/>
            <a:ext cx="21240" cy="5400"/>
          </a:xfrm>
          <a:custGeom>
            <a:avLst/>
            <a:gdLst/>
            <a:ahLst/>
            <a:rect l="l" t="t" r="r" b="b"/>
            <a:pathLst>
              <a:path w="21590" h="5714">
                <a:moveTo>
                  <a:pt x="20193" y="1015"/>
                </a:moveTo>
                <a:lnTo>
                  <a:pt x="635" y="5080"/>
                </a:lnTo>
                <a:lnTo>
                  <a:pt x="0" y="5080"/>
                </a:lnTo>
                <a:lnTo>
                  <a:pt x="0" y="5587"/>
                </a:lnTo>
                <a:lnTo>
                  <a:pt x="635" y="5587"/>
                </a:lnTo>
                <a:lnTo>
                  <a:pt x="20700" y="1524"/>
                </a:lnTo>
                <a:lnTo>
                  <a:pt x="20193" y="1015"/>
                </a:lnTo>
                <a:close/>
                <a:moveTo>
                  <a:pt x="20700" y="1524"/>
                </a:moveTo>
                <a:lnTo>
                  <a:pt x="635" y="5587"/>
                </a:lnTo>
                <a:lnTo>
                  <a:pt x="1143" y="5587"/>
                </a:lnTo>
                <a:lnTo>
                  <a:pt x="20700" y="1524"/>
                </a:lnTo>
                <a:close/>
                <a:moveTo>
                  <a:pt x="20700" y="1524"/>
                </a:moveTo>
                <a:lnTo>
                  <a:pt x="1143" y="5587"/>
                </a:lnTo>
                <a:lnTo>
                  <a:pt x="2413" y="5587"/>
                </a:lnTo>
                <a:lnTo>
                  <a:pt x="20700" y="2032"/>
                </a:lnTo>
                <a:lnTo>
                  <a:pt x="20700" y="1524"/>
                </a:lnTo>
                <a:close/>
                <a:moveTo>
                  <a:pt x="20700" y="2032"/>
                </a:moveTo>
                <a:lnTo>
                  <a:pt x="2413" y="5587"/>
                </a:lnTo>
                <a:lnTo>
                  <a:pt x="3556" y="5587"/>
                </a:lnTo>
                <a:lnTo>
                  <a:pt x="20700" y="2032"/>
                </a:lnTo>
                <a:close/>
                <a:moveTo>
                  <a:pt x="20700" y="2032"/>
                </a:moveTo>
                <a:lnTo>
                  <a:pt x="3556" y="5587"/>
                </a:lnTo>
                <a:lnTo>
                  <a:pt x="4191" y="5587"/>
                </a:lnTo>
                <a:lnTo>
                  <a:pt x="20700" y="2539"/>
                </a:lnTo>
                <a:lnTo>
                  <a:pt x="21336" y="2539"/>
                </a:lnTo>
                <a:lnTo>
                  <a:pt x="20700" y="2032"/>
                </a:lnTo>
                <a:close/>
                <a:moveTo>
                  <a:pt x="15212" y="3628"/>
                </a:moveTo>
                <a:lnTo>
                  <a:pt x="4191" y="5587"/>
                </a:lnTo>
                <a:lnTo>
                  <a:pt x="5334" y="5587"/>
                </a:lnTo>
                <a:lnTo>
                  <a:pt x="15212" y="3628"/>
                </a:lnTo>
                <a:close/>
                <a:moveTo>
                  <a:pt x="20700" y="2652"/>
                </a:moveTo>
                <a:lnTo>
                  <a:pt x="15212" y="3628"/>
                </a:lnTo>
                <a:lnTo>
                  <a:pt x="5334" y="5587"/>
                </a:lnTo>
                <a:lnTo>
                  <a:pt x="6476" y="5587"/>
                </a:lnTo>
                <a:lnTo>
                  <a:pt x="14379" y="4176"/>
                </a:lnTo>
                <a:lnTo>
                  <a:pt x="20193" y="3048"/>
                </a:lnTo>
                <a:lnTo>
                  <a:pt x="20700" y="3048"/>
                </a:lnTo>
                <a:lnTo>
                  <a:pt x="20700" y="2652"/>
                </a:lnTo>
                <a:close/>
                <a:moveTo>
                  <a:pt x="17540" y="3612"/>
                </a:moveTo>
                <a:lnTo>
                  <a:pt x="14379" y="4176"/>
                </a:lnTo>
                <a:lnTo>
                  <a:pt x="7112" y="5587"/>
                </a:lnTo>
                <a:lnTo>
                  <a:pt x="11462" y="4905"/>
                </a:lnTo>
                <a:lnTo>
                  <a:pt x="17540" y="3612"/>
                </a:lnTo>
                <a:close/>
                <a:moveTo>
                  <a:pt x="11462" y="4905"/>
                </a:moveTo>
                <a:lnTo>
                  <a:pt x="7112" y="5587"/>
                </a:lnTo>
                <a:lnTo>
                  <a:pt x="8254" y="5587"/>
                </a:lnTo>
                <a:lnTo>
                  <a:pt x="11462" y="4905"/>
                </a:lnTo>
                <a:close/>
                <a:moveTo>
                  <a:pt x="17203" y="3979"/>
                </a:moveTo>
                <a:lnTo>
                  <a:pt x="8254" y="5587"/>
                </a:lnTo>
                <a:lnTo>
                  <a:pt x="9525" y="5587"/>
                </a:lnTo>
                <a:lnTo>
                  <a:pt x="14578" y="4625"/>
                </a:lnTo>
                <a:lnTo>
                  <a:pt x="17203" y="3979"/>
                </a:lnTo>
                <a:close/>
                <a:moveTo>
                  <a:pt x="18923" y="3797"/>
                </a:moveTo>
                <a:lnTo>
                  <a:pt x="14578" y="4625"/>
                </a:lnTo>
                <a:lnTo>
                  <a:pt x="10668" y="5587"/>
                </a:lnTo>
                <a:lnTo>
                  <a:pt x="12446" y="5587"/>
                </a:lnTo>
                <a:lnTo>
                  <a:pt x="13589" y="5080"/>
                </a:lnTo>
                <a:lnTo>
                  <a:pt x="16637" y="4572"/>
                </a:lnTo>
                <a:lnTo>
                  <a:pt x="17145" y="4572"/>
                </a:lnTo>
                <a:lnTo>
                  <a:pt x="18923" y="4063"/>
                </a:lnTo>
                <a:lnTo>
                  <a:pt x="18923" y="3797"/>
                </a:lnTo>
                <a:close/>
                <a:moveTo>
                  <a:pt x="20193" y="1015"/>
                </a:moveTo>
                <a:lnTo>
                  <a:pt x="635" y="4952"/>
                </a:lnTo>
                <a:lnTo>
                  <a:pt x="635" y="5080"/>
                </a:lnTo>
                <a:lnTo>
                  <a:pt x="20193" y="1015"/>
                </a:lnTo>
                <a:close/>
                <a:moveTo>
                  <a:pt x="20193" y="508"/>
                </a:moveTo>
                <a:lnTo>
                  <a:pt x="19558" y="508"/>
                </a:lnTo>
                <a:lnTo>
                  <a:pt x="635" y="4572"/>
                </a:lnTo>
                <a:lnTo>
                  <a:pt x="635" y="4952"/>
                </a:lnTo>
                <a:lnTo>
                  <a:pt x="20193" y="1015"/>
                </a:lnTo>
                <a:lnTo>
                  <a:pt x="20193" y="508"/>
                </a:lnTo>
                <a:close/>
                <a:moveTo>
                  <a:pt x="19558" y="508"/>
                </a:moveTo>
                <a:lnTo>
                  <a:pt x="18923" y="508"/>
                </a:lnTo>
                <a:lnTo>
                  <a:pt x="1143" y="4063"/>
                </a:lnTo>
                <a:lnTo>
                  <a:pt x="635" y="4572"/>
                </a:lnTo>
                <a:lnTo>
                  <a:pt x="19558" y="508"/>
                </a:lnTo>
                <a:close/>
                <a:moveTo>
                  <a:pt x="18923" y="508"/>
                </a:moveTo>
                <a:lnTo>
                  <a:pt x="18415" y="508"/>
                </a:lnTo>
                <a:lnTo>
                  <a:pt x="2921" y="3556"/>
                </a:lnTo>
                <a:lnTo>
                  <a:pt x="1143" y="4063"/>
                </a:lnTo>
                <a:lnTo>
                  <a:pt x="18923" y="508"/>
                </a:lnTo>
                <a:close/>
                <a:moveTo>
                  <a:pt x="18923" y="3556"/>
                </a:moveTo>
                <a:lnTo>
                  <a:pt x="17203" y="3979"/>
                </a:lnTo>
                <a:lnTo>
                  <a:pt x="18923" y="3670"/>
                </a:lnTo>
                <a:close/>
                <a:moveTo>
                  <a:pt x="20193" y="3556"/>
                </a:moveTo>
                <a:lnTo>
                  <a:pt x="19558" y="3556"/>
                </a:lnTo>
                <a:lnTo>
                  <a:pt x="18923" y="3670"/>
                </a:lnTo>
                <a:lnTo>
                  <a:pt x="18923" y="3797"/>
                </a:lnTo>
                <a:lnTo>
                  <a:pt x="20193" y="3556"/>
                </a:lnTo>
                <a:close/>
                <a:moveTo>
                  <a:pt x="20700" y="3048"/>
                </a:moveTo>
                <a:lnTo>
                  <a:pt x="20193" y="3048"/>
                </a:lnTo>
                <a:lnTo>
                  <a:pt x="17540" y="3612"/>
                </a:lnTo>
                <a:lnTo>
                  <a:pt x="20700" y="3048"/>
                </a:lnTo>
                <a:close/>
                <a:moveTo>
                  <a:pt x="18415" y="0"/>
                </a:moveTo>
                <a:lnTo>
                  <a:pt x="17779" y="141"/>
                </a:lnTo>
                <a:lnTo>
                  <a:pt x="17779" y="508"/>
                </a:lnTo>
                <a:lnTo>
                  <a:pt x="4699" y="3048"/>
                </a:lnTo>
                <a:lnTo>
                  <a:pt x="2921" y="3556"/>
                </a:lnTo>
                <a:lnTo>
                  <a:pt x="18415" y="508"/>
                </a:lnTo>
                <a:lnTo>
                  <a:pt x="18415" y="0"/>
                </a:lnTo>
                <a:close/>
                <a:moveTo>
                  <a:pt x="14822" y="798"/>
                </a:moveTo>
                <a:lnTo>
                  <a:pt x="11752" y="1289"/>
                </a:lnTo>
                <a:lnTo>
                  <a:pt x="10668" y="1524"/>
                </a:lnTo>
                <a:lnTo>
                  <a:pt x="7112" y="2032"/>
                </a:lnTo>
                <a:lnTo>
                  <a:pt x="5969" y="2539"/>
                </a:lnTo>
                <a:lnTo>
                  <a:pt x="4699" y="3048"/>
                </a:lnTo>
                <a:lnTo>
                  <a:pt x="14822" y="798"/>
                </a:lnTo>
                <a:close/>
                <a:moveTo>
                  <a:pt x="21336" y="2539"/>
                </a:moveTo>
                <a:lnTo>
                  <a:pt x="20700" y="2539"/>
                </a:lnTo>
                <a:lnTo>
                  <a:pt x="21336" y="2539"/>
                </a:lnTo>
                <a:close/>
                <a:moveTo>
                  <a:pt x="15367" y="508"/>
                </a:moveTo>
                <a:lnTo>
                  <a:pt x="14779" y="571"/>
                </a:lnTo>
                <a:lnTo>
                  <a:pt x="7112" y="2032"/>
                </a:lnTo>
                <a:lnTo>
                  <a:pt x="11752" y="1289"/>
                </a:lnTo>
                <a:lnTo>
                  <a:pt x="15367" y="508"/>
                </a:lnTo>
                <a:close/>
                <a:moveTo>
                  <a:pt x="15367" y="0"/>
                </a:moveTo>
                <a:lnTo>
                  <a:pt x="13081" y="508"/>
                </a:lnTo>
                <a:lnTo>
                  <a:pt x="10668" y="1015"/>
                </a:lnTo>
                <a:lnTo>
                  <a:pt x="14779" y="571"/>
                </a:lnTo>
                <a:lnTo>
                  <a:pt x="15367" y="459"/>
                </a:lnTo>
                <a:lnTo>
                  <a:pt x="15367" y="0"/>
                </a:lnTo>
                <a:close/>
                <a:moveTo>
                  <a:pt x="16637" y="395"/>
                </a:moveTo>
                <a:lnTo>
                  <a:pt x="14822" y="798"/>
                </a:lnTo>
                <a:lnTo>
                  <a:pt x="16637" y="508"/>
                </a:lnTo>
                <a:close/>
                <a:moveTo>
                  <a:pt x="15597" y="415"/>
                </a:moveTo>
                <a:lnTo>
                  <a:pt x="15367" y="459"/>
                </a:lnTo>
                <a:lnTo>
                  <a:pt x="15597" y="415"/>
                </a:lnTo>
                <a:close/>
                <a:moveTo>
                  <a:pt x="16637" y="0"/>
                </a:moveTo>
                <a:lnTo>
                  <a:pt x="15597" y="415"/>
                </a:lnTo>
                <a:lnTo>
                  <a:pt x="16637" y="217"/>
                </a:lnTo>
                <a:lnTo>
                  <a:pt x="16637" y="0"/>
                </a:lnTo>
                <a:close/>
                <a:moveTo>
                  <a:pt x="17779" y="0"/>
                </a:moveTo>
                <a:lnTo>
                  <a:pt x="16637" y="217"/>
                </a:lnTo>
                <a:lnTo>
                  <a:pt x="16637" y="395"/>
                </a:lnTo>
                <a:lnTo>
                  <a:pt x="17779" y="141"/>
                </a:lnTo>
                <a:lnTo>
                  <a:pt x="17779" y="0"/>
                </a:lnTo>
                <a:close/>
              </a:path>
            </a:pathLst>
          </a:custGeom>
          <a:solidFill>
            <a:srgbClr val="f8b43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45" name="bg object 261" descr=""/>
          <p:cNvPicPr/>
          <p:nvPr/>
        </p:nvPicPr>
        <p:blipFill>
          <a:blip r:embed="rId119"/>
          <a:stretch/>
        </p:blipFill>
        <p:spPr>
          <a:xfrm>
            <a:off x="6867000" y="5419440"/>
            <a:ext cx="115560" cy="112320"/>
          </a:xfrm>
          <a:prstGeom prst="rect">
            <a:avLst/>
          </a:prstGeom>
          <a:ln w="0">
            <a:noFill/>
          </a:ln>
        </p:spPr>
      </p:pic>
      <p:sp>
        <p:nvSpPr>
          <p:cNvPr id="246" name="bg object 262"/>
          <p:cNvSpPr/>
          <p:nvPr/>
        </p:nvSpPr>
        <p:spPr>
          <a:xfrm>
            <a:off x="6973920" y="5501520"/>
            <a:ext cx="371880" cy="277200"/>
          </a:xfrm>
          <a:custGeom>
            <a:avLst/>
            <a:gdLst/>
            <a:ahLst/>
            <a:rect l="l" t="t" r="r" b="b"/>
            <a:pathLst>
              <a:path w="372109" h="277495">
                <a:moveTo>
                  <a:pt x="5715" y="263398"/>
                </a:moveTo>
                <a:lnTo>
                  <a:pt x="2540" y="264033"/>
                </a:lnTo>
                <a:lnTo>
                  <a:pt x="0" y="264668"/>
                </a:lnTo>
                <a:lnTo>
                  <a:pt x="634" y="265303"/>
                </a:lnTo>
                <a:lnTo>
                  <a:pt x="1270" y="264668"/>
                </a:lnTo>
                <a:lnTo>
                  <a:pt x="3175" y="264668"/>
                </a:lnTo>
                <a:lnTo>
                  <a:pt x="5715" y="263398"/>
                </a:lnTo>
                <a:close/>
                <a:moveTo>
                  <a:pt x="152146" y="251333"/>
                </a:moveTo>
                <a:lnTo>
                  <a:pt x="145160" y="259588"/>
                </a:lnTo>
                <a:lnTo>
                  <a:pt x="142621" y="267208"/>
                </a:lnTo>
                <a:lnTo>
                  <a:pt x="145160" y="272923"/>
                </a:lnTo>
                <a:lnTo>
                  <a:pt x="154685" y="277368"/>
                </a:lnTo>
                <a:lnTo>
                  <a:pt x="168148" y="265938"/>
                </a:lnTo>
                <a:lnTo>
                  <a:pt x="174498" y="260858"/>
                </a:lnTo>
                <a:lnTo>
                  <a:pt x="175768" y="258953"/>
                </a:lnTo>
                <a:lnTo>
                  <a:pt x="178307" y="257048"/>
                </a:lnTo>
                <a:lnTo>
                  <a:pt x="182118" y="253873"/>
                </a:lnTo>
                <a:lnTo>
                  <a:pt x="184657" y="251968"/>
                </a:lnTo>
                <a:lnTo>
                  <a:pt x="154050" y="251968"/>
                </a:lnTo>
                <a:lnTo>
                  <a:pt x="152146" y="251333"/>
                </a:lnTo>
                <a:close/>
                <a:moveTo>
                  <a:pt x="121030" y="121539"/>
                </a:moveTo>
                <a:lnTo>
                  <a:pt x="117221" y="121539"/>
                </a:lnTo>
                <a:lnTo>
                  <a:pt x="113283" y="122174"/>
                </a:lnTo>
                <a:lnTo>
                  <a:pt x="77089" y="145669"/>
                </a:lnTo>
                <a:lnTo>
                  <a:pt x="43306" y="188341"/>
                </a:lnTo>
                <a:lnTo>
                  <a:pt x="25526" y="219456"/>
                </a:lnTo>
                <a:lnTo>
                  <a:pt x="29972" y="219456"/>
                </a:lnTo>
                <a:lnTo>
                  <a:pt x="38861" y="220726"/>
                </a:lnTo>
                <a:lnTo>
                  <a:pt x="57276" y="222631"/>
                </a:lnTo>
                <a:lnTo>
                  <a:pt x="68072" y="224536"/>
                </a:lnTo>
                <a:lnTo>
                  <a:pt x="66801" y="229616"/>
                </a:lnTo>
                <a:lnTo>
                  <a:pt x="48386" y="242316"/>
                </a:lnTo>
                <a:lnTo>
                  <a:pt x="41401" y="246888"/>
                </a:lnTo>
                <a:lnTo>
                  <a:pt x="35051" y="250063"/>
                </a:lnTo>
                <a:lnTo>
                  <a:pt x="29336" y="253238"/>
                </a:lnTo>
                <a:lnTo>
                  <a:pt x="80899" y="226441"/>
                </a:lnTo>
                <a:lnTo>
                  <a:pt x="114553" y="197866"/>
                </a:lnTo>
                <a:lnTo>
                  <a:pt x="126110" y="197231"/>
                </a:lnTo>
                <a:lnTo>
                  <a:pt x="173862" y="189611"/>
                </a:lnTo>
                <a:lnTo>
                  <a:pt x="209423" y="181991"/>
                </a:lnTo>
                <a:lnTo>
                  <a:pt x="223520" y="178816"/>
                </a:lnTo>
                <a:lnTo>
                  <a:pt x="235584" y="175006"/>
                </a:lnTo>
                <a:lnTo>
                  <a:pt x="245109" y="171704"/>
                </a:lnTo>
                <a:lnTo>
                  <a:pt x="252729" y="168529"/>
                </a:lnTo>
                <a:lnTo>
                  <a:pt x="290322" y="168529"/>
                </a:lnTo>
                <a:lnTo>
                  <a:pt x="301117" y="160274"/>
                </a:lnTo>
                <a:lnTo>
                  <a:pt x="263651" y="160274"/>
                </a:lnTo>
                <a:lnTo>
                  <a:pt x="263651" y="151384"/>
                </a:lnTo>
                <a:lnTo>
                  <a:pt x="255270" y="141224"/>
                </a:lnTo>
                <a:lnTo>
                  <a:pt x="241300" y="130429"/>
                </a:lnTo>
                <a:lnTo>
                  <a:pt x="231775" y="122174"/>
                </a:lnTo>
                <a:lnTo>
                  <a:pt x="124205" y="122174"/>
                </a:lnTo>
                <a:lnTo>
                  <a:pt x="121030" y="121539"/>
                </a:lnTo>
                <a:close/>
                <a:moveTo>
                  <a:pt x="212090" y="229616"/>
                </a:moveTo>
                <a:lnTo>
                  <a:pt x="208152" y="231521"/>
                </a:lnTo>
                <a:lnTo>
                  <a:pt x="197993" y="235966"/>
                </a:lnTo>
                <a:lnTo>
                  <a:pt x="188468" y="241046"/>
                </a:lnTo>
                <a:lnTo>
                  <a:pt x="178943" y="244983"/>
                </a:lnTo>
                <a:lnTo>
                  <a:pt x="170052" y="248158"/>
                </a:lnTo>
                <a:lnTo>
                  <a:pt x="162305" y="250698"/>
                </a:lnTo>
                <a:lnTo>
                  <a:pt x="157860" y="251333"/>
                </a:lnTo>
                <a:lnTo>
                  <a:pt x="154050" y="251968"/>
                </a:lnTo>
                <a:lnTo>
                  <a:pt x="184657" y="251968"/>
                </a:lnTo>
                <a:lnTo>
                  <a:pt x="196723" y="241681"/>
                </a:lnTo>
                <a:lnTo>
                  <a:pt x="212090" y="229616"/>
                </a:lnTo>
                <a:close/>
                <a:moveTo>
                  <a:pt x="250190" y="199136"/>
                </a:moveTo>
                <a:lnTo>
                  <a:pt x="212090" y="199136"/>
                </a:lnTo>
                <a:lnTo>
                  <a:pt x="215265" y="202311"/>
                </a:lnTo>
                <a:lnTo>
                  <a:pt x="219709" y="209296"/>
                </a:lnTo>
                <a:lnTo>
                  <a:pt x="222884" y="213741"/>
                </a:lnTo>
                <a:lnTo>
                  <a:pt x="224790" y="216916"/>
                </a:lnTo>
                <a:lnTo>
                  <a:pt x="224790" y="219456"/>
                </a:lnTo>
                <a:lnTo>
                  <a:pt x="250190" y="199136"/>
                </a:lnTo>
                <a:close/>
                <a:moveTo>
                  <a:pt x="290322" y="168529"/>
                </a:moveTo>
                <a:lnTo>
                  <a:pt x="252729" y="168529"/>
                </a:lnTo>
                <a:lnTo>
                  <a:pt x="251459" y="169164"/>
                </a:lnTo>
                <a:lnTo>
                  <a:pt x="241934" y="176276"/>
                </a:lnTo>
                <a:lnTo>
                  <a:pt x="235584" y="181991"/>
                </a:lnTo>
                <a:lnTo>
                  <a:pt x="232409" y="185801"/>
                </a:lnTo>
                <a:lnTo>
                  <a:pt x="229870" y="185801"/>
                </a:lnTo>
                <a:lnTo>
                  <a:pt x="194818" y="204851"/>
                </a:lnTo>
                <a:lnTo>
                  <a:pt x="198627" y="202946"/>
                </a:lnTo>
                <a:lnTo>
                  <a:pt x="201802" y="201676"/>
                </a:lnTo>
                <a:lnTo>
                  <a:pt x="212090" y="199136"/>
                </a:lnTo>
                <a:lnTo>
                  <a:pt x="250190" y="199136"/>
                </a:lnTo>
                <a:lnTo>
                  <a:pt x="254634" y="195326"/>
                </a:lnTo>
                <a:lnTo>
                  <a:pt x="252729" y="194056"/>
                </a:lnTo>
                <a:lnTo>
                  <a:pt x="250825" y="192151"/>
                </a:lnTo>
                <a:lnTo>
                  <a:pt x="248920" y="190881"/>
                </a:lnTo>
                <a:lnTo>
                  <a:pt x="253365" y="190246"/>
                </a:lnTo>
                <a:lnTo>
                  <a:pt x="258572" y="189611"/>
                </a:lnTo>
                <a:lnTo>
                  <a:pt x="264922" y="187706"/>
                </a:lnTo>
                <a:lnTo>
                  <a:pt x="290322" y="168529"/>
                </a:lnTo>
                <a:close/>
                <a:moveTo>
                  <a:pt x="334899" y="134874"/>
                </a:moveTo>
                <a:lnTo>
                  <a:pt x="314578" y="134874"/>
                </a:lnTo>
                <a:lnTo>
                  <a:pt x="310133" y="135509"/>
                </a:lnTo>
                <a:lnTo>
                  <a:pt x="294767" y="140589"/>
                </a:lnTo>
                <a:lnTo>
                  <a:pt x="283972" y="145669"/>
                </a:lnTo>
                <a:lnTo>
                  <a:pt x="273811" y="152654"/>
                </a:lnTo>
                <a:lnTo>
                  <a:pt x="263651" y="160274"/>
                </a:lnTo>
                <a:lnTo>
                  <a:pt x="301117" y="160274"/>
                </a:lnTo>
                <a:lnTo>
                  <a:pt x="334899" y="134874"/>
                </a:lnTo>
                <a:close/>
                <a:moveTo>
                  <a:pt x="178307" y="94742"/>
                </a:moveTo>
                <a:lnTo>
                  <a:pt x="133730" y="112649"/>
                </a:lnTo>
                <a:lnTo>
                  <a:pt x="124205" y="122174"/>
                </a:lnTo>
                <a:lnTo>
                  <a:pt x="231775" y="122174"/>
                </a:lnTo>
                <a:lnTo>
                  <a:pt x="224790" y="117094"/>
                </a:lnTo>
                <a:lnTo>
                  <a:pt x="209423" y="105664"/>
                </a:lnTo>
                <a:lnTo>
                  <a:pt x="193548" y="97917"/>
                </a:lnTo>
                <a:lnTo>
                  <a:pt x="178307" y="94742"/>
                </a:lnTo>
                <a:close/>
                <a:moveTo>
                  <a:pt x="369316" y="0"/>
                </a:moveTo>
                <a:lnTo>
                  <a:pt x="362330" y="0"/>
                </a:lnTo>
                <a:lnTo>
                  <a:pt x="359155" y="1270"/>
                </a:lnTo>
                <a:lnTo>
                  <a:pt x="342519" y="7620"/>
                </a:lnTo>
                <a:lnTo>
                  <a:pt x="328549" y="13970"/>
                </a:lnTo>
                <a:lnTo>
                  <a:pt x="320928" y="20320"/>
                </a:lnTo>
                <a:lnTo>
                  <a:pt x="326644" y="24765"/>
                </a:lnTo>
                <a:lnTo>
                  <a:pt x="340614" y="27305"/>
                </a:lnTo>
                <a:lnTo>
                  <a:pt x="350266" y="29210"/>
                </a:lnTo>
                <a:lnTo>
                  <a:pt x="358521" y="29845"/>
                </a:lnTo>
                <a:lnTo>
                  <a:pt x="366775" y="17780"/>
                </a:lnTo>
                <a:lnTo>
                  <a:pt x="371221" y="9525"/>
                </a:lnTo>
                <a:lnTo>
                  <a:pt x="371855" y="3810"/>
                </a:lnTo>
                <a:lnTo>
                  <a:pt x="369316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47" name="bg object 263" descr=""/>
          <p:cNvPicPr/>
          <p:nvPr/>
        </p:nvPicPr>
        <p:blipFill>
          <a:blip r:embed="rId120"/>
          <a:stretch/>
        </p:blipFill>
        <p:spPr>
          <a:xfrm>
            <a:off x="6973920" y="5702760"/>
            <a:ext cx="222120" cy="63720"/>
          </a:xfrm>
          <a:prstGeom prst="rect">
            <a:avLst/>
          </a:prstGeom>
          <a:ln w="0">
            <a:noFill/>
          </a:ln>
        </p:spPr>
      </p:pic>
      <p:sp>
        <p:nvSpPr>
          <p:cNvPr id="248" name="bg object 264"/>
          <p:cNvSpPr/>
          <p:nvPr/>
        </p:nvSpPr>
        <p:spPr>
          <a:xfrm>
            <a:off x="7092720" y="5270040"/>
            <a:ext cx="57960" cy="47880"/>
          </a:xfrm>
          <a:custGeom>
            <a:avLst/>
            <a:gdLst/>
            <a:ahLst/>
            <a:rect l="l" t="t" r="r" b="b"/>
            <a:pathLst>
              <a:path w="58420" h="48260">
                <a:moveTo>
                  <a:pt x="57911" y="0"/>
                </a:moveTo>
                <a:lnTo>
                  <a:pt x="35305" y="6984"/>
                </a:lnTo>
                <a:lnTo>
                  <a:pt x="19557" y="13334"/>
                </a:lnTo>
                <a:lnTo>
                  <a:pt x="6984" y="20954"/>
                </a:lnTo>
                <a:lnTo>
                  <a:pt x="0" y="28447"/>
                </a:lnTo>
                <a:lnTo>
                  <a:pt x="22605" y="48132"/>
                </a:lnTo>
                <a:lnTo>
                  <a:pt x="30860" y="43687"/>
                </a:lnTo>
                <a:lnTo>
                  <a:pt x="52831" y="8889"/>
                </a:lnTo>
                <a:lnTo>
                  <a:pt x="57911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9" name="bg object 265"/>
          <p:cNvSpPr/>
          <p:nvPr/>
        </p:nvSpPr>
        <p:spPr>
          <a:xfrm>
            <a:off x="6769440" y="5392080"/>
            <a:ext cx="57600" cy="60120"/>
          </a:xfrm>
          <a:custGeom>
            <a:avLst/>
            <a:gdLst/>
            <a:ahLst/>
            <a:rect l="l" t="t" r="r" b="b"/>
            <a:pathLst>
              <a:path w="57784" h="60325">
                <a:moveTo>
                  <a:pt x="39877" y="0"/>
                </a:moveTo>
                <a:lnTo>
                  <a:pt x="28956" y="17525"/>
                </a:lnTo>
                <a:lnTo>
                  <a:pt x="0" y="60325"/>
                </a:lnTo>
                <a:lnTo>
                  <a:pt x="5842" y="57658"/>
                </a:lnTo>
                <a:lnTo>
                  <a:pt x="19303" y="49911"/>
                </a:lnTo>
                <a:lnTo>
                  <a:pt x="46990" y="32385"/>
                </a:lnTo>
                <a:lnTo>
                  <a:pt x="57276" y="18161"/>
                </a:lnTo>
                <a:lnTo>
                  <a:pt x="54101" y="7747"/>
                </a:lnTo>
                <a:lnTo>
                  <a:pt x="39877" y="0"/>
                </a:lnTo>
                <a:close/>
              </a:path>
            </a:pathLst>
          </a:custGeom>
          <a:solidFill>
            <a:srgbClr val="fff0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0" name="bg object 266" descr=""/>
          <p:cNvPicPr/>
          <p:nvPr/>
        </p:nvPicPr>
        <p:blipFill>
          <a:blip r:embed="rId121"/>
          <a:stretch/>
        </p:blipFill>
        <p:spPr>
          <a:xfrm>
            <a:off x="6684120" y="5596200"/>
            <a:ext cx="139680" cy="124560"/>
          </a:xfrm>
          <a:prstGeom prst="rect">
            <a:avLst/>
          </a:prstGeom>
          <a:ln w="0">
            <a:noFill/>
          </a:ln>
        </p:spPr>
      </p:pic>
      <p:sp>
        <p:nvSpPr>
          <p:cNvPr id="251" name="bg object 267"/>
          <p:cNvSpPr/>
          <p:nvPr/>
        </p:nvSpPr>
        <p:spPr>
          <a:xfrm>
            <a:off x="6111360" y="6409800"/>
            <a:ext cx="17280" cy="32760"/>
          </a:xfrm>
          <a:custGeom>
            <a:avLst/>
            <a:gdLst/>
            <a:ahLst/>
            <a:rect l="l" t="t" r="r" b="b"/>
            <a:pathLst>
              <a:path w="17779" h="33020">
                <a:moveTo>
                  <a:pt x="17525" y="0"/>
                </a:moveTo>
                <a:lnTo>
                  <a:pt x="762" y="30987"/>
                </a:lnTo>
                <a:lnTo>
                  <a:pt x="0" y="32892"/>
                </a:lnTo>
                <a:lnTo>
                  <a:pt x="17525" y="0"/>
                </a:lnTo>
                <a:close/>
              </a:path>
            </a:pathLst>
          </a:custGeom>
          <a:solidFill>
            <a:srgbClr val="fff0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2" name="bg object 268"/>
          <p:cNvSpPr/>
          <p:nvPr/>
        </p:nvSpPr>
        <p:spPr>
          <a:xfrm>
            <a:off x="6099120" y="5800320"/>
            <a:ext cx="736920" cy="670320"/>
          </a:xfrm>
          <a:custGeom>
            <a:avLst/>
            <a:gdLst/>
            <a:ahLst/>
            <a:rect l="l" t="t" r="r" b="b"/>
            <a:pathLst>
              <a:path w="737234" h="670560">
                <a:moveTo>
                  <a:pt x="134112" y="599567"/>
                </a:moveTo>
                <a:lnTo>
                  <a:pt x="132207" y="594360"/>
                </a:lnTo>
                <a:lnTo>
                  <a:pt x="118745" y="594995"/>
                </a:lnTo>
                <a:lnTo>
                  <a:pt x="96901" y="598932"/>
                </a:lnTo>
                <a:lnTo>
                  <a:pt x="68707" y="602107"/>
                </a:lnTo>
                <a:lnTo>
                  <a:pt x="21209" y="624078"/>
                </a:lnTo>
                <a:lnTo>
                  <a:pt x="0" y="670560"/>
                </a:lnTo>
                <a:lnTo>
                  <a:pt x="30861" y="654431"/>
                </a:lnTo>
                <a:lnTo>
                  <a:pt x="134112" y="599567"/>
                </a:lnTo>
                <a:close/>
                <a:moveTo>
                  <a:pt x="736981" y="0"/>
                </a:moveTo>
                <a:lnTo>
                  <a:pt x="693801" y="13716"/>
                </a:lnTo>
                <a:lnTo>
                  <a:pt x="691896" y="18542"/>
                </a:lnTo>
                <a:lnTo>
                  <a:pt x="693166" y="24511"/>
                </a:lnTo>
                <a:lnTo>
                  <a:pt x="694563" y="33528"/>
                </a:lnTo>
                <a:lnTo>
                  <a:pt x="701675" y="31750"/>
                </a:lnTo>
                <a:lnTo>
                  <a:pt x="731774" y="5969"/>
                </a:lnTo>
                <a:lnTo>
                  <a:pt x="736981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3" name="bg object 269" descr=""/>
          <p:cNvPicPr/>
          <p:nvPr/>
        </p:nvPicPr>
        <p:blipFill>
          <a:blip r:embed="rId122"/>
          <a:stretch/>
        </p:blipFill>
        <p:spPr>
          <a:xfrm>
            <a:off x="7367040" y="5157360"/>
            <a:ext cx="176400" cy="142920"/>
          </a:xfrm>
          <a:prstGeom prst="rect">
            <a:avLst/>
          </a:prstGeom>
          <a:ln w="0">
            <a:noFill/>
          </a:ln>
        </p:spPr>
      </p:pic>
      <p:sp>
        <p:nvSpPr>
          <p:cNvPr id="254" name="bg object 270"/>
          <p:cNvSpPr/>
          <p:nvPr/>
        </p:nvSpPr>
        <p:spPr>
          <a:xfrm>
            <a:off x="7129440" y="5141880"/>
            <a:ext cx="90360" cy="23760"/>
          </a:xfrm>
          <a:custGeom>
            <a:avLst/>
            <a:gdLst/>
            <a:ahLst/>
            <a:rect l="l" t="t" r="r" b="b"/>
            <a:pathLst>
              <a:path w="90804" h="24129">
                <a:moveTo>
                  <a:pt x="59435" y="0"/>
                </a:moveTo>
                <a:lnTo>
                  <a:pt x="48895" y="0"/>
                </a:lnTo>
                <a:lnTo>
                  <a:pt x="30733" y="4191"/>
                </a:lnTo>
                <a:lnTo>
                  <a:pt x="25019" y="8382"/>
                </a:lnTo>
                <a:lnTo>
                  <a:pt x="0" y="23749"/>
                </a:lnTo>
                <a:lnTo>
                  <a:pt x="18796" y="22987"/>
                </a:lnTo>
                <a:lnTo>
                  <a:pt x="53212" y="22987"/>
                </a:lnTo>
                <a:lnTo>
                  <a:pt x="68833" y="23749"/>
                </a:lnTo>
                <a:lnTo>
                  <a:pt x="85217" y="16002"/>
                </a:lnTo>
                <a:lnTo>
                  <a:pt x="90804" y="11811"/>
                </a:lnTo>
                <a:lnTo>
                  <a:pt x="86995" y="9017"/>
                </a:lnTo>
                <a:lnTo>
                  <a:pt x="75819" y="4191"/>
                </a:lnTo>
                <a:lnTo>
                  <a:pt x="68325" y="1397"/>
                </a:lnTo>
                <a:lnTo>
                  <a:pt x="59435" y="0"/>
                </a:lnTo>
                <a:close/>
              </a:path>
            </a:pathLst>
          </a:custGeom>
          <a:solidFill>
            <a:srgbClr val="fff0bc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5" name="bg object 271" descr=""/>
          <p:cNvPicPr/>
          <p:nvPr/>
        </p:nvPicPr>
        <p:blipFill>
          <a:blip r:embed="rId123"/>
          <a:stretch/>
        </p:blipFill>
        <p:spPr>
          <a:xfrm>
            <a:off x="6903720" y="5169240"/>
            <a:ext cx="106200" cy="93960"/>
          </a:xfrm>
          <a:prstGeom prst="rect">
            <a:avLst/>
          </a:prstGeom>
          <a:ln w="0">
            <a:noFill/>
          </a:ln>
        </p:spPr>
      </p:pic>
      <p:sp>
        <p:nvSpPr>
          <p:cNvPr id="256" name="bg object 272"/>
          <p:cNvSpPr/>
          <p:nvPr/>
        </p:nvSpPr>
        <p:spPr>
          <a:xfrm>
            <a:off x="6931080" y="5513760"/>
            <a:ext cx="51840" cy="48600"/>
          </a:xfrm>
          <a:custGeom>
            <a:avLst/>
            <a:gdLst/>
            <a:ahLst/>
            <a:rect l="l" t="t" r="r" b="b"/>
            <a:pathLst>
              <a:path w="52070" h="48895">
                <a:moveTo>
                  <a:pt x="51180" y="0"/>
                </a:moveTo>
                <a:lnTo>
                  <a:pt x="28448" y="13207"/>
                </a:lnTo>
                <a:lnTo>
                  <a:pt x="13843" y="23749"/>
                </a:lnTo>
                <a:lnTo>
                  <a:pt x="3175" y="32892"/>
                </a:lnTo>
                <a:lnTo>
                  <a:pt x="0" y="40893"/>
                </a:lnTo>
                <a:lnTo>
                  <a:pt x="6350" y="45465"/>
                </a:lnTo>
                <a:lnTo>
                  <a:pt x="22098" y="48132"/>
                </a:lnTo>
                <a:lnTo>
                  <a:pt x="30988" y="48767"/>
                </a:lnTo>
                <a:lnTo>
                  <a:pt x="39116" y="48132"/>
                </a:lnTo>
                <a:lnTo>
                  <a:pt x="45466" y="46100"/>
                </a:lnTo>
                <a:lnTo>
                  <a:pt x="50546" y="42163"/>
                </a:lnTo>
                <a:lnTo>
                  <a:pt x="51180" y="33654"/>
                </a:lnTo>
                <a:lnTo>
                  <a:pt x="51816" y="18414"/>
                </a:lnTo>
                <a:lnTo>
                  <a:pt x="51816" y="7874"/>
                </a:lnTo>
                <a:lnTo>
                  <a:pt x="51180" y="2031"/>
                </a:lnTo>
                <a:lnTo>
                  <a:pt x="51180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7" name="bg object 273" descr=""/>
          <p:cNvPicPr/>
          <p:nvPr/>
        </p:nvPicPr>
        <p:blipFill>
          <a:blip r:embed="rId124"/>
          <a:stretch/>
        </p:blipFill>
        <p:spPr>
          <a:xfrm>
            <a:off x="6903720" y="5824800"/>
            <a:ext cx="142920" cy="115560"/>
          </a:xfrm>
          <a:prstGeom prst="rect">
            <a:avLst/>
          </a:prstGeom>
          <a:ln w="0">
            <a:noFill/>
          </a:ln>
        </p:spPr>
      </p:pic>
      <p:sp>
        <p:nvSpPr>
          <p:cNvPr id="258" name="bg object 274"/>
          <p:cNvSpPr/>
          <p:nvPr/>
        </p:nvSpPr>
        <p:spPr>
          <a:xfrm>
            <a:off x="6224040" y="6355080"/>
            <a:ext cx="21240" cy="32760"/>
          </a:xfrm>
          <a:custGeom>
            <a:avLst/>
            <a:gdLst/>
            <a:ahLst/>
            <a:rect l="l" t="t" r="r" b="b"/>
            <a:pathLst>
              <a:path w="21589" h="33020">
                <a:moveTo>
                  <a:pt x="10033" y="0"/>
                </a:moveTo>
                <a:lnTo>
                  <a:pt x="3556" y="1904"/>
                </a:lnTo>
                <a:lnTo>
                  <a:pt x="1778" y="5206"/>
                </a:lnTo>
                <a:lnTo>
                  <a:pt x="1143" y="12191"/>
                </a:lnTo>
                <a:lnTo>
                  <a:pt x="0" y="23240"/>
                </a:lnTo>
                <a:lnTo>
                  <a:pt x="1778" y="28955"/>
                </a:lnTo>
                <a:lnTo>
                  <a:pt x="4191" y="31623"/>
                </a:lnTo>
                <a:lnTo>
                  <a:pt x="5334" y="31623"/>
                </a:lnTo>
                <a:lnTo>
                  <a:pt x="7747" y="32892"/>
                </a:lnTo>
                <a:lnTo>
                  <a:pt x="8255" y="32892"/>
                </a:lnTo>
                <a:lnTo>
                  <a:pt x="8889" y="32892"/>
                </a:lnTo>
                <a:lnTo>
                  <a:pt x="14224" y="29717"/>
                </a:lnTo>
                <a:lnTo>
                  <a:pt x="18923" y="23240"/>
                </a:lnTo>
                <a:lnTo>
                  <a:pt x="21336" y="16763"/>
                </a:lnTo>
                <a:lnTo>
                  <a:pt x="19558" y="10921"/>
                </a:lnTo>
                <a:lnTo>
                  <a:pt x="14859" y="5206"/>
                </a:lnTo>
                <a:lnTo>
                  <a:pt x="10033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59" name="bg object 275" descr=""/>
          <p:cNvPicPr/>
          <p:nvPr/>
        </p:nvPicPr>
        <p:blipFill>
          <a:blip r:embed="rId125"/>
          <a:stretch/>
        </p:blipFill>
        <p:spPr>
          <a:xfrm>
            <a:off x="6373440" y="5867280"/>
            <a:ext cx="447840" cy="417240"/>
          </a:xfrm>
          <a:prstGeom prst="rect">
            <a:avLst/>
          </a:prstGeom>
          <a:ln w="0">
            <a:noFill/>
          </a:ln>
        </p:spPr>
      </p:pic>
      <p:pic>
        <p:nvPicPr>
          <p:cNvPr id="260" name="bg object 276" descr=""/>
          <p:cNvPicPr/>
          <p:nvPr/>
        </p:nvPicPr>
        <p:blipFill>
          <a:blip r:embed="rId126"/>
          <a:stretch/>
        </p:blipFill>
        <p:spPr>
          <a:xfrm>
            <a:off x="6196680" y="6175080"/>
            <a:ext cx="93960" cy="115560"/>
          </a:xfrm>
          <a:prstGeom prst="rect">
            <a:avLst/>
          </a:prstGeom>
          <a:ln w="0">
            <a:noFill/>
          </a:ln>
        </p:spPr>
      </p:pic>
      <p:sp>
        <p:nvSpPr>
          <p:cNvPr id="261" name="bg object 277"/>
          <p:cNvSpPr/>
          <p:nvPr/>
        </p:nvSpPr>
        <p:spPr>
          <a:xfrm>
            <a:off x="7059240" y="5397840"/>
            <a:ext cx="42120" cy="42120"/>
          </a:xfrm>
          <a:custGeom>
            <a:avLst/>
            <a:gdLst/>
            <a:ahLst/>
            <a:rect l="l" t="t" r="r" b="b"/>
            <a:pathLst>
              <a:path w="42545" h="42545">
                <a:moveTo>
                  <a:pt x="19684" y="0"/>
                </a:moveTo>
                <a:lnTo>
                  <a:pt x="15621" y="0"/>
                </a:lnTo>
                <a:lnTo>
                  <a:pt x="0" y="25018"/>
                </a:lnTo>
                <a:lnTo>
                  <a:pt x="0" y="32258"/>
                </a:lnTo>
                <a:lnTo>
                  <a:pt x="1397" y="38353"/>
                </a:lnTo>
                <a:lnTo>
                  <a:pt x="5460" y="42037"/>
                </a:lnTo>
                <a:lnTo>
                  <a:pt x="12191" y="42037"/>
                </a:lnTo>
                <a:lnTo>
                  <a:pt x="42036" y="16510"/>
                </a:lnTo>
                <a:lnTo>
                  <a:pt x="38607" y="9143"/>
                </a:lnTo>
                <a:lnTo>
                  <a:pt x="29845" y="4317"/>
                </a:lnTo>
                <a:lnTo>
                  <a:pt x="23749" y="1777"/>
                </a:lnTo>
                <a:lnTo>
                  <a:pt x="19684" y="0"/>
                </a:lnTo>
                <a:close/>
              </a:path>
            </a:pathLst>
          </a:custGeom>
          <a:solidFill>
            <a:srgbClr val="ffe17d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62" name="bg object 278" descr=""/>
          <p:cNvPicPr/>
          <p:nvPr/>
        </p:nvPicPr>
        <p:blipFill>
          <a:blip r:embed="rId127"/>
          <a:stretch/>
        </p:blipFill>
        <p:spPr>
          <a:xfrm>
            <a:off x="7077600" y="5132880"/>
            <a:ext cx="350280" cy="100080"/>
          </a:xfrm>
          <a:prstGeom prst="rect">
            <a:avLst/>
          </a:prstGeom>
          <a:ln w="0">
            <a:noFill/>
          </a:ln>
        </p:spPr>
      </p:pic>
      <p:pic>
        <p:nvPicPr>
          <p:cNvPr id="263" name="bg object 279" descr=""/>
          <p:cNvPicPr/>
          <p:nvPr/>
        </p:nvPicPr>
        <p:blipFill>
          <a:blip r:embed="rId128"/>
          <a:stretch/>
        </p:blipFill>
        <p:spPr>
          <a:xfrm>
            <a:off x="2880" y="5321880"/>
            <a:ext cx="1453680" cy="1340640"/>
          </a:xfrm>
          <a:prstGeom prst="rect">
            <a:avLst/>
          </a:prstGeom>
          <a:ln w="0">
            <a:noFill/>
          </a:ln>
        </p:spPr>
      </p:pic>
      <p:pic>
        <p:nvPicPr>
          <p:cNvPr id="264" name="bg object 280" descr=""/>
          <p:cNvPicPr/>
          <p:nvPr/>
        </p:nvPicPr>
        <p:blipFill>
          <a:blip r:embed="rId129"/>
          <a:stretch/>
        </p:blipFill>
        <p:spPr>
          <a:xfrm>
            <a:off x="2202480" y="3637080"/>
            <a:ext cx="4084920" cy="3403080"/>
          </a:xfrm>
          <a:prstGeom prst="rect">
            <a:avLst/>
          </a:prstGeom>
          <a:ln w="0">
            <a:noFill/>
          </a:ln>
        </p:spPr>
      </p:pic>
      <p:sp>
        <p:nvSpPr>
          <p:cNvPr id="265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520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9650" spc="-1" strike="noStrike">
                <a:latin typeface="Calibri"/>
              </a:rPr>
              <a:t>Click to edit the title text format</a:t>
            </a:r>
            <a:endParaRPr b="0" lang="en-US" sz="9650" spc="-1" strike="noStrike">
              <a:latin typeface="Calibri"/>
            </a:endParaRPr>
          </a:p>
        </p:txBody>
      </p:sp>
      <p:sp>
        <p:nvSpPr>
          <p:cNvPr id="266" name="PlaceHolder 2"/>
          <p:cNvSpPr>
            <a:spLocks noGrp="1"/>
          </p:cNvSpPr>
          <p:nvPr>
            <p:ph type="body"/>
          </p:nvPr>
        </p:nvSpPr>
        <p:spPr>
          <a:xfrm>
            <a:off x="378000" y="2459520"/>
            <a:ext cx="6800400" cy="705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267" name="PlaceHolder 3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68" name="PlaceHolder 4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69" name="PlaceHolder 5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384B36E-B978-4FA5-A680-6CC5A47A47FF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30"/>
    <p:sldLayoutId id="2147483650" r:id="rId131"/>
    <p:sldLayoutId id="2147483651" r:id="rId132"/>
    <p:sldLayoutId id="2147483652" r:id="rId133"/>
    <p:sldLayoutId id="2147483653" r:id="rId134"/>
    <p:sldLayoutId id="2147483654" r:id="rId135"/>
    <p:sldLayoutId id="2147483655" r:id="rId136"/>
    <p:sldLayoutId id="2147483656" r:id="rId137"/>
    <p:sldLayoutId id="2147483657" r:id="rId138"/>
    <p:sldLayoutId id="2147483658" r:id="rId139"/>
    <p:sldLayoutId id="2147483659" r:id="rId140"/>
    <p:sldLayoutId id="2147483660" r:id="rId141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object 2"/>
          <p:cNvSpPr/>
          <p:nvPr/>
        </p:nvSpPr>
        <p:spPr>
          <a:xfrm>
            <a:off x="1566720" y="4142880"/>
            <a:ext cx="677880" cy="1362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8850" spc="-460" strike="noStrike">
                <a:solidFill>
                  <a:srgbClr val="ffffff"/>
                </a:solidFill>
                <a:latin typeface="Lucida Sans"/>
              </a:rPr>
              <a:t>5</a:t>
            </a:r>
            <a:endParaRPr b="0" lang="en-US" sz="8850" spc="-1" strike="noStrike">
              <a:latin typeface="Arial"/>
            </a:endParaRPr>
          </a:p>
        </p:txBody>
      </p:sp>
      <p:sp>
        <p:nvSpPr>
          <p:cNvPr id="307" name="object 3"/>
          <p:cNvSpPr/>
          <p:nvPr/>
        </p:nvSpPr>
        <p:spPr>
          <a:xfrm>
            <a:off x="3033360" y="651960"/>
            <a:ext cx="1487520" cy="210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240" bIns="0" anchor="t">
            <a:spAutoFit/>
          </a:bodyPr>
          <a:p>
            <a:pPr marL="12600">
              <a:lnSpc>
                <a:spcPct val="100000"/>
              </a:lnSpc>
              <a:spcBef>
                <a:spcPts val="96"/>
              </a:spcBef>
              <a:buNone/>
            </a:pPr>
            <a:r>
              <a:rPr b="0" lang="en-US" sz="1300" spc="-12" strike="noStrike">
                <a:solidFill>
                  <a:srgbClr val="ffffff"/>
                </a:solidFill>
                <a:latin typeface="Arial Unicode MS"/>
              </a:rPr>
              <a:t>superportadas.com</a:t>
            </a:r>
            <a:endParaRPr b="0" lang="en-US" sz="1300" spc="-1" strike="noStrike">
              <a:latin typeface="Arial"/>
            </a:endParaRPr>
          </a:p>
        </p:txBody>
      </p:sp>
      <p:sp>
        <p:nvSpPr>
          <p:cNvPr id="308" name="PlaceHolder 1"/>
          <p:cNvSpPr>
            <a:spLocks noGrp="1"/>
          </p:cNvSpPr>
          <p:nvPr>
            <p:ph type="title"/>
          </p:nvPr>
        </p:nvSpPr>
        <p:spPr>
          <a:xfrm>
            <a:off x="1618560" y="920160"/>
            <a:ext cx="4318920" cy="2487240"/>
          </a:xfrm>
          <a:prstGeom prst="rect">
            <a:avLst/>
          </a:prstGeom>
          <a:noFill/>
          <a:ln w="0">
            <a:noFill/>
          </a:ln>
        </p:spPr>
        <p:txBody>
          <a:bodyPr lIns="0" rIns="0" tIns="458640" bIns="0" anchor="t">
            <a:noAutofit/>
          </a:bodyPr>
          <a:p>
            <a:pPr marL="265320" indent="-253440">
              <a:lnSpc>
                <a:spcPct val="69000"/>
              </a:lnSpc>
              <a:spcBef>
                <a:spcPts val="3609"/>
              </a:spcBef>
              <a:buNone/>
              <a:tabLst>
                <a:tab algn="l" pos="0"/>
              </a:tabLst>
            </a:pPr>
            <a:r>
              <a:rPr b="0" lang="en-US" sz="9650" spc="542" strike="noStrike">
                <a:solidFill>
                  <a:srgbClr val="f8efcc"/>
                </a:solidFill>
                <a:latin typeface="Lucida Sans"/>
              </a:rPr>
              <a:t>CINCO </a:t>
            </a:r>
            <a:r>
              <a:rPr b="0" lang="en-US" sz="9650" spc="253" strike="noStrike">
                <a:solidFill>
                  <a:srgbClr val="f8efcc"/>
                </a:solidFill>
                <a:latin typeface="Lucida Sans"/>
              </a:rPr>
              <a:t>MAYO</a:t>
            </a:r>
            <a:endParaRPr b="0" lang="en-US" sz="9650" spc="-1" strike="noStrike">
              <a:latin typeface="Calibri"/>
            </a:endParaRPr>
          </a:p>
        </p:txBody>
      </p:sp>
      <p:sp>
        <p:nvSpPr>
          <p:cNvPr id="309" name="object 5"/>
          <p:cNvSpPr/>
          <p:nvPr/>
        </p:nvSpPr>
        <p:spPr>
          <a:xfrm>
            <a:off x="1560600" y="5338080"/>
            <a:ext cx="69192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2400" spc="168" strike="noStrike">
                <a:solidFill>
                  <a:srgbClr val="f8efcc"/>
                </a:solidFill>
                <a:latin typeface="Lucida Sans"/>
              </a:rPr>
              <a:t>May</a:t>
            </a: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2022-07-29T05:14:04Z</dcterms:created>
  <dc:creator/>
  <dc:description/>
  <dc:language>en-US</dc:language>
  <cp:lastModifiedBy/>
  <dcterms:modified xsi:type="dcterms:W3CDTF">2022-07-29T05:14:04Z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