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_rels/presentation.xml.rels" ContentType="application/vnd.openxmlformats-package.relationships+xml"/>
  <Override PartName="/ppt/media/image1.png" ContentType="image/png"/>
  <Override PartName="/ppt/media/image2.png" ContentType="image/pn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.xml.rels" ContentType="application/vnd.openxmlformats-package.relationships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presProps.xml" ContentType="application/vnd.openxmlformats-officedocument.presentationml.presProps+xml"/>
  <Override PartName="/ppt/slides/_rels/slide1.xml.rels" ContentType="application/vnd.openxmlformats-package.relationships+xml"/>
  <Override PartName="/ppt/slides/slide1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7556500" cy="10693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220E9FEC-8925-449B-B2D8-262F77113B9D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2124720" y="7241400"/>
            <a:ext cx="3306600" cy="1620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680040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377640" y="5741640"/>
            <a:ext cx="680040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64FA3C9D-4418-4B59-B4CA-DDC3D7AFB272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2124720" y="7241400"/>
            <a:ext cx="3306600" cy="1620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3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4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5" name="PlaceHolder 4"/>
          <p:cNvSpPr>
            <a:spLocks noGrp="1"/>
          </p:cNvSpPr>
          <p:nvPr>
            <p:ph/>
          </p:nvPr>
        </p:nvSpPr>
        <p:spPr>
          <a:xfrm>
            <a:off x="377640" y="574164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6" name="PlaceHolder 5"/>
          <p:cNvSpPr>
            <a:spLocks noGrp="1"/>
          </p:cNvSpPr>
          <p:nvPr>
            <p:ph/>
          </p:nvPr>
        </p:nvSpPr>
        <p:spPr>
          <a:xfrm>
            <a:off x="3862440" y="574164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BB16C868-013A-4F12-9CED-4596707977D3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PlaceHolder 1"/>
          <p:cNvSpPr>
            <a:spLocks noGrp="1"/>
          </p:cNvSpPr>
          <p:nvPr>
            <p:ph type="title"/>
          </p:nvPr>
        </p:nvSpPr>
        <p:spPr>
          <a:xfrm>
            <a:off x="2124720" y="7241400"/>
            <a:ext cx="3306600" cy="1620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8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9" name="PlaceHolder 3"/>
          <p:cNvSpPr>
            <a:spLocks noGrp="1"/>
          </p:cNvSpPr>
          <p:nvPr>
            <p:ph/>
          </p:nvPr>
        </p:nvSpPr>
        <p:spPr>
          <a:xfrm>
            <a:off x="2676960" y="250200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0" name="PlaceHolder 4"/>
          <p:cNvSpPr>
            <a:spLocks noGrp="1"/>
          </p:cNvSpPr>
          <p:nvPr>
            <p:ph/>
          </p:nvPr>
        </p:nvSpPr>
        <p:spPr>
          <a:xfrm>
            <a:off x="4976280" y="250200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1" name="PlaceHolder 5"/>
          <p:cNvSpPr>
            <a:spLocks noGrp="1"/>
          </p:cNvSpPr>
          <p:nvPr>
            <p:ph/>
          </p:nvPr>
        </p:nvSpPr>
        <p:spPr>
          <a:xfrm>
            <a:off x="377640" y="574164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2" name="PlaceHolder 6"/>
          <p:cNvSpPr>
            <a:spLocks noGrp="1"/>
          </p:cNvSpPr>
          <p:nvPr>
            <p:ph/>
          </p:nvPr>
        </p:nvSpPr>
        <p:spPr>
          <a:xfrm>
            <a:off x="2676960" y="574164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3" name="PlaceHolder 7"/>
          <p:cNvSpPr>
            <a:spLocks noGrp="1"/>
          </p:cNvSpPr>
          <p:nvPr>
            <p:ph/>
          </p:nvPr>
        </p:nvSpPr>
        <p:spPr>
          <a:xfrm>
            <a:off x="4976280" y="574164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3950F1EC-C756-49DB-80EF-ADDEB5313676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2124720" y="7241400"/>
            <a:ext cx="3306600" cy="1620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 type="subTitle"/>
          </p:nvPr>
        </p:nvSpPr>
        <p:spPr>
          <a:xfrm>
            <a:off x="377640" y="2502000"/>
            <a:ext cx="680040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25F18298-DEC1-4691-B12C-7F1D91616D6C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2124720" y="7241400"/>
            <a:ext cx="3306600" cy="1620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680040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AE88B031-7681-4598-BAA3-6ED9AF1CE584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2124720" y="7241400"/>
            <a:ext cx="3306600" cy="1620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4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7CCF8E9F-685F-42B8-B22F-98F6CF13D21D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2124720" y="7241400"/>
            <a:ext cx="3306600" cy="1620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A19CC68F-877B-4342-A397-39EB9F456A34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subTitle"/>
          </p:nvPr>
        </p:nvSpPr>
        <p:spPr>
          <a:xfrm>
            <a:off x="2124720" y="7241400"/>
            <a:ext cx="3306600" cy="7513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0510D498-6B07-4C70-A719-75B4A175C688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2124720" y="7241400"/>
            <a:ext cx="3306600" cy="1620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0" name="PlaceHolder 4"/>
          <p:cNvSpPr>
            <a:spLocks noGrp="1"/>
          </p:cNvSpPr>
          <p:nvPr>
            <p:ph/>
          </p:nvPr>
        </p:nvSpPr>
        <p:spPr>
          <a:xfrm>
            <a:off x="377640" y="574164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CB1DC029-A585-4679-9F6E-2A8ABEDB2F26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2124720" y="7241400"/>
            <a:ext cx="3306600" cy="1620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4" name="PlaceHolder 4"/>
          <p:cNvSpPr>
            <a:spLocks noGrp="1"/>
          </p:cNvSpPr>
          <p:nvPr>
            <p:ph/>
          </p:nvPr>
        </p:nvSpPr>
        <p:spPr>
          <a:xfrm>
            <a:off x="3862440" y="574164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2AFE27AF-36B4-45F2-B041-8F945B58F297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2124720" y="7241400"/>
            <a:ext cx="3306600" cy="1620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6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7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8" name="PlaceHolder 4"/>
          <p:cNvSpPr>
            <a:spLocks noGrp="1"/>
          </p:cNvSpPr>
          <p:nvPr>
            <p:ph/>
          </p:nvPr>
        </p:nvSpPr>
        <p:spPr>
          <a:xfrm>
            <a:off x="377640" y="5741640"/>
            <a:ext cx="680040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3695BC11-ADDE-45C8-AD4B-F8DA3426F96F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slideLayout" Target="../slideLayouts/slideLayout1.xml"/><Relationship Id="rId5" Type="http://schemas.openxmlformats.org/officeDocument/2006/relationships/slideLayout" Target="../slideLayouts/slideLayout2.xml"/><Relationship Id="rId6" Type="http://schemas.openxmlformats.org/officeDocument/2006/relationships/slideLayout" Target="../slideLayouts/slideLayout3.xml"/><Relationship Id="rId7" Type="http://schemas.openxmlformats.org/officeDocument/2006/relationships/slideLayout" Target="../slideLayouts/slideLayout4.xml"/><Relationship Id="rId8" Type="http://schemas.openxmlformats.org/officeDocument/2006/relationships/slideLayout" Target="../slideLayouts/slideLayout5.xml"/><Relationship Id="rId9" Type="http://schemas.openxmlformats.org/officeDocument/2006/relationships/slideLayout" Target="../slideLayouts/slideLayout6.xml"/><Relationship Id="rId10" Type="http://schemas.openxmlformats.org/officeDocument/2006/relationships/slideLayout" Target="../slideLayouts/slideLayout7.xml"/><Relationship Id="rId11" Type="http://schemas.openxmlformats.org/officeDocument/2006/relationships/slideLayout" Target="../slideLayouts/slideLayout8.xml"/><Relationship Id="rId12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0.xml"/><Relationship Id="rId14" Type="http://schemas.openxmlformats.org/officeDocument/2006/relationships/slideLayout" Target="../slideLayouts/slideLayout11.xml"/><Relationship Id="rId15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bg object 16"/>
          <p:cNvSpPr/>
          <p:nvPr/>
        </p:nvSpPr>
        <p:spPr>
          <a:xfrm>
            <a:off x="4320" y="0"/>
            <a:ext cx="7547400" cy="10674720"/>
          </a:xfrm>
          <a:custGeom>
            <a:avLst/>
            <a:gdLst/>
            <a:ahLst/>
            <a:rect l="l" t="t" r="r" b="b"/>
            <a:pathLst>
              <a:path w="7547609" h="10674985">
                <a:moveTo>
                  <a:pt x="7547609" y="0"/>
                </a:moveTo>
                <a:lnTo>
                  <a:pt x="0" y="0"/>
                </a:lnTo>
                <a:lnTo>
                  <a:pt x="0" y="10674985"/>
                </a:lnTo>
                <a:lnTo>
                  <a:pt x="7547609" y="10674985"/>
                </a:lnTo>
                <a:lnTo>
                  <a:pt x="7547609" y="0"/>
                </a:lnTo>
                <a:close/>
              </a:path>
            </a:pathLst>
          </a:custGeom>
          <a:solidFill>
            <a:srgbClr val="f1e9be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pic>
        <p:nvPicPr>
          <p:cNvPr id="1" name="bg object 17" descr=""/>
          <p:cNvPicPr/>
          <p:nvPr/>
        </p:nvPicPr>
        <p:blipFill>
          <a:blip r:embed="rId2"/>
          <a:stretch/>
        </p:blipFill>
        <p:spPr>
          <a:xfrm>
            <a:off x="4320" y="1391400"/>
            <a:ext cx="7547400" cy="5905080"/>
          </a:xfrm>
          <a:prstGeom prst="rect">
            <a:avLst/>
          </a:prstGeom>
          <a:ln w="0">
            <a:noFill/>
          </a:ln>
        </p:spPr>
      </p:pic>
      <p:sp>
        <p:nvSpPr>
          <p:cNvPr id="2" name="bg object 18"/>
          <p:cNvSpPr/>
          <p:nvPr/>
        </p:nvSpPr>
        <p:spPr>
          <a:xfrm>
            <a:off x="296640" y="6103080"/>
            <a:ext cx="6815880" cy="4571640"/>
          </a:xfrm>
          <a:custGeom>
            <a:avLst/>
            <a:gdLst/>
            <a:ahLst/>
            <a:rect l="l" t="t" r="r" b="b"/>
            <a:pathLst>
              <a:path w="6816090" h="4572000">
                <a:moveTo>
                  <a:pt x="6816090" y="0"/>
                </a:moveTo>
                <a:lnTo>
                  <a:pt x="0" y="0"/>
                </a:lnTo>
                <a:lnTo>
                  <a:pt x="0" y="4572000"/>
                </a:lnTo>
                <a:lnTo>
                  <a:pt x="6816090" y="4572000"/>
                </a:lnTo>
                <a:lnTo>
                  <a:pt x="6816090" y="0"/>
                </a:lnTo>
                <a:close/>
              </a:path>
            </a:pathLst>
          </a:custGeom>
          <a:solidFill>
            <a:srgbClr val="c6641b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pic>
        <p:nvPicPr>
          <p:cNvPr id="3" name="bg object 19" descr=""/>
          <p:cNvPicPr/>
          <p:nvPr/>
        </p:nvPicPr>
        <p:blipFill>
          <a:blip r:embed="rId3"/>
          <a:stretch/>
        </p:blipFill>
        <p:spPr>
          <a:xfrm>
            <a:off x="2540160" y="3349080"/>
            <a:ext cx="4062960" cy="2847600"/>
          </a:xfrm>
          <a:prstGeom prst="rect">
            <a:avLst/>
          </a:prstGeom>
          <a:ln w="0">
            <a:noFill/>
          </a:ln>
        </p:spPr>
      </p:pic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2124720" y="7241400"/>
            <a:ext cx="3306600" cy="1620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r>
              <a:rPr b="0" lang="en-US" sz="2550" spc="-1" strike="noStrike">
                <a:latin typeface="Calibri"/>
              </a:rPr>
              <a:t>Click to edit the title text format</a:t>
            </a:r>
            <a:endParaRPr b="0" lang="en-US" sz="2550" spc="-1" strike="noStrike">
              <a:latin typeface="Calibri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ftr" idx="1"/>
          </p:nvPr>
        </p:nvSpPr>
        <p:spPr>
          <a:xfrm>
            <a:off x="2569320" y="9945000"/>
            <a:ext cx="241776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ctr">
              <a:buNone/>
              <a:defRPr b="0" lang="en-US" sz="1400" spc="-1" strike="noStrike">
                <a:latin typeface="Times New Roman"/>
              </a:defRPr>
            </a:lvl1pPr>
          </a:lstStyle>
          <a:p>
            <a:pPr algn="ctr">
              <a:buNone/>
            </a:pPr>
            <a:r>
              <a:rPr b="0" lang="en-US" sz="1400" spc="-1" strike="noStrike">
                <a:latin typeface="Times New Roman"/>
              </a:rPr>
              <a:t>&lt;footer&gt;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6" name="PlaceHolder 3"/>
          <p:cNvSpPr>
            <a:spLocks noGrp="1"/>
          </p:cNvSpPr>
          <p:nvPr>
            <p:ph type="dt" idx="2"/>
          </p:nvPr>
        </p:nvSpPr>
        <p:spPr>
          <a:xfrm>
            <a:off x="378000" y="9945000"/>
            <a:ext cx="173772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>
              <a:defRPr b="0" lang="en-US" sz="1400" spc="-1" strike="noStrike">
                <a:latin typeface="Times New Roman"/>
              </a:defRPr>
            </a:lvl1pPr>
          </a:lstStyle>
          <a:p>
            <a:r>
              <a:rPr b="0" lang="en-US" sz="1400" spc="-1" strike="noStrike">
                <a:latin typeface="Times New Roman"/>
              </a:rPr>
              <a:t>&lt;date/time&gt;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7" name="PlaceHolder 4"/>
          <p:cNvSpPr>
            <a:spLocks noGrp="1"/>
          </p:cNvSpPr>
          <p:nvPr>
            <p:ph type="sldNum" idx="3"/>
          </p:nvPr>
        </p:nvSpPr>
        <p:spPr>
          <a:xfrm>
            <a:off x="5440680" y="9945000"/>
            <a:ext cx="173772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r">
              <a:lnSpc>
                <a:spcPct val="100000"/>
              </a:lnSpc>
              <a:buNone/>
              <a:defRPr b="0" lang="en-US" sz="1400" spc="-1" strike="noStrike">
                <a:solidFill>
                  <a:srgbClr val="b2b2b2"/>
                </a:solidFill>
                <a:latin typeface="Times New Roman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DC33E3C6-6AE2-4D29-A5F0-746C711772CD}" type="slidenum">
              <a:rPr b="0" lang="en-US" sz="1400" spc="-1" strike="noStrike">
                <a:solidFill>
                  <a:srgbClr val="b2b2b2"/>
                </a:solidFill>
                <a:latin typeface="Times New Roman"/>
              </a:rPr>
              <a:t>&lt;number&gt;</a:t>
            </a:fld>
            <a:endParaRPr b="0" lang="en-US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4"/>
    <p:sldLayoutId id="2147483650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  <p:sldLayoutId id="2147483658" r:id="rId13"/>
    <p:sldLayoutId id="2147483659" r:id="rId14"/>
    <p:sldLayoutId id="2147483660" r:id="rId15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2124720" y="7241400"/>
            <a:ext cx="3135960" cy="2737080"/>
          </a:xfrm>
          <a:prstGeom prst="rect">
            <a:avLst/>
          </a:prstGeom>
          <a:noFill/>
          <a:ln w="0">
            <a:noFill/>
          </a:ln>
        </p:spPr>
        <p:txBody>
          <a:bodyPr lIns="0" rIns="0" tIns="32400" bIns="0" anchor="t">
            <a:noAutofit/>
          </a:bodyPr>
          <a:p>
            <a:pPr marL="12600">
              <a:lnSpc>
                <a:spcPct val="100000"/>
              </a:lnSpc>
              <a:spcBef>
                <a:spcPts val="255"/>
              </a:spcBef>
              <a:buNone/>
            </a:pPr>
            <a:r>
              <a:rPr b="0" lang="en-US" sz="2550" spc="89" strike="noStrike">
                <a:solidFill>
                  <a:srgbClr val="f1e9be"/>
                </a:solidFill>
                <a:latin typeface="Calibri"/>
              </a:rPr>
              <a:t>Viva</a:t>
            </a:r>
            <a:r>
              <a:rPr b="0" lang="en-US" sz="2550" spc="287" strike="noStrike">
                <a:solidFill>
                  <a:srgbClr val="f1e9be"/>
                </a:solidFill>
                <a:latin typeface="Calibri"/>
              </a:rPr>
              <a:t> </a:t>
            </a:r>
            <a:r>
              <a:rPr b="0" lang="en-US" sz="2550" spc="103" strike="noStrike">
                <a:solidFill>
                  <a:srgbClr val="f1e9be"/>
                </a:solidFill>
                <a:latin typeface="Calibri"/>
              </a:rPr>
              <a:t>Mexico</a:t>
            </a:r>
            <a:r>
              <a:rPr b="0" lang="en-US" sz="2550" spc="304" strike="noStrike">
                <a:solidFill>
                  <a:srgbClr val="f1e9be"/>
                </a:solidFill>
                <a:latin typeface="Calibri"/>
              </a:rPr>
              <a:t> </a:t>
            </a:r>
            <a:r>
              <a:rPr b="0" lang="en-US" sz="2550" spc="94" strike="noStrike">
                <a:solidFill>
                  <a:srgbClr val="f1e9be"/>
                </a:solidFill>
                <a:latin typeface="Calibri"/>
              </a:rPr>
              <a:t>Power</a:t>
            </a:r>
            <a:endParaRPr b="0" lang="en-US" sz="2550" spc="-1" strike="noStrike">
              <a:latin typeface="Calibri"/>
            </a:endParaRPr>
          </a:p>
          <a:p>
            <a:pPr marL="97920">
              <a:lnSpc>
                <a:spcPct val="100000"/>
              </a:lnSpc>
              <a:spcBef>
                <a:spcPts val="471"/>
              </a:spcBef>
              <a:buNone/>
            </a:pPr>
            <a:r>
              <a:rPr b="0" lang="en-US" sz="7400" spc="-542" strike="noStrike">
                <a:solidFill>
                  <a:srgbClr val="f1e9be"/>
                </a:solidFill>
                <a:latin typeface="Arial Narrow"/>
              </a:rPr>
              <a:t>5</a:t>
            </a:r>
            <a:r>
              <a:rPr b="0" lang="en-US" sz="7400" spc="-347" strike="noStrike">
                <a:solidFill>
                  <a:srgbClr val="f1e9be"/>
                </a:solidFill>
                <a:latin typeface="Arial Narrow"/>
              </a:rPr>
              <a:t> </a:t>
            </a:r>
            <a:r>
              <a:rPr b="0" lang="en-US" sz="7400" spc="-542" strike="noStrike">
                <a:solidFill>
                  <a:srgbClr val="f1e9be"/>
                </a:solidFill>
                <a:latin typeface="Arial Narrow"/>
              </a:rPr>
              <a:t>de</a:t>
            </a:r>
            <a:r>
              <a:rPr b="0" lang="en-US" sz="7400" spc="-301" strike="noStrike">
                <a:solidFill>
                  <a:srgbClr val="f1e9be"/>
                </a:solidFill>
                <a:latin typeface="Arial Narrow"/>
              </a:rPr>
              <a:t> </a:t>
            </a:r>
            <a:r>
              <a:rPr b="0" lang="en-US" sz="7400" spc="-630" strike="noStrike">
                <a:solidFill>
                  <a:srgbClr val="f1e9be"/>
                </a:solidFill>
                <a:latin typeface="Arial Narrow"/>
              </a:rPr>
              <a:t>Mayo</a:t>
            </a:r>
            <a:endParaRPr b="0" lang="en-US" sz="7400" spc="-1" strike="noStrike">
              <a:latin typeface="Calibri"/>
            </a:endParaRPr>
          </a:p>
        </p:txBody>
      </p:sp>
      <p:grpSp>
        <p:nvGrpSpPr>
          <p:cNvPr id="45" name="object 3"/>
          <p:cNvGrpSpPr/>
          <p:nvPr/>
        </p:nvGrpSpPr>
        <p:grpSpPr>
          <a:xfrm>
            <a:off x="833760" y="9360"/>
            <a:ext cx="2693160" cy="594000"/>
            <a:chOff x="833760" y="9360"/>
            <a:chExt cx="2693160" cy="594000"/>
          </a:xfrm>
        </p:grpSpPr>
        <p:sp>
          <p:nvSpPr>
            <p:cNvPr id="46" name="object 4"/>
            <p:cNvSpPr/>
            <p:nvPr/>
          </p:nvSpPr>
          <p:spPr>
            <a:xfrm>
              <a:off x="3054960" y="9360"/>
              <a:ext cx="471960" cy="481680"/>
            </a:xfrm>
            <a:custGeom>
              <a:avLst/>
              <a:gdLst/>
              <a:ahLst/>
              <a:rect l="l" t="t" r="r" b="b"/>
              <a:pathLst>
                <a:path w="472439" h="481965">
                  <a:moveTo>
                    <a:pt x="472439" y="0"/>
                  </a:moveTo>
                  <a:lnTo>
                    <a:pt x="231775" y="0"/>
                  </a:lnTo>
                  <a:lnTo>
                    <a:pt x="195579" y="7619"/>
                  </a:lnTo>
                  <a:lnTo>
                    <a:pt x="146684" y="17144"/>
                  </a:lnTo>
                  <a:lnTo>
                    <a:pt x="97789" y="26034"/>
                  </a:lnTo>
                  <a:lnTo>
                    <a:pt x="48894" y="34289"/>
                  </a:lnTo>
                  <a:lnTo>
                    <a:pt x="0" y="41909"/>
                  </a:lnTo>
                  <a:lnTo>
                    <a:pt x="356235" y="481964"/>
                  </a:lnTo>
                  <a:lnTo>
                    <a:pt x="472439" y="0"/>
                  </a:lnTo>
                  <a:close/>
                </a:path>
              </a:pathLst>
            </a:custGeom>
            <a:solidFill>
              <a:srgbClr val="f57b1a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7" name="object 5"/>
            <p:cNvSpPr/>
            <p:nvPr/>
          </p:nvSpPr>
          <p:spPr>
            <a:xfrm>
              <a:off x="2305800" y="82440"/>
              <a:ext cx="500040" cy="520920"/>
            </a:xfrm>
            <a:custGeom>
              <a:avLst/>
              <a:gdLst/>
              <a:ahLst/>
              <a:rect l="l" t="t" r="r" b="b"/>
              <a:pathLst>
                <a:path w="500380" h="521334">
                  <a:moveTo>
                    <a:pt x="500379" y="0"/>
                  </a:moveTo>
                  <a:lnTo>
                    <a:pt x="0" y="29209"/>
                  </a:lnTo>
                  <a:lnTo>
                    <a:pt x="280034" y="521334"/>
                  </a:lnTo>
                  <a:lnTo>
                    <a:pt x="500379" y="0"/>
                  </a:lnTo>
                  <a:close/>
                </a:path>
              </a:pathLst>
            </a:custGeom>
            <a:solidFill>
              <a:srgbClr val="dd1c3a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8" name="object 6"/>
            <p:cNvSpPr/>
            <p:nvPr/>
          </p:nvSpPr>
          <p:spPr>
            <a:xfrm>
              <a:off x="1554480" y="82440"/>
              <a:ext cx="500040" cy="520920"/>
            </a:xfrm>
            <a:custGeom>
              <a:avLst/>
              <a:gdLst/>
              <a:ahLst/>
              <a:rect l="l" t="t" r="r" b="b"/>
              <a:pathLst>
                <a:path w="500380" h="521334">
                  <a:moveTo>
                    <a:pt x="0" y="0"/>
                  </a:moveTo>
                  <a:lnTo>
                    <a:pt x="220344" y="521334"/>
                  </a:lnTo>
                  <a:lnTo>
                    <a:pt x="500380" y="2920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57b1a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9" name="object 7"/>
            <p:cNvSpPr/>
            <p:nvPr/>
          </p:nvSpPr>
          <p:spPr>
            <a:xfrm>
              <a:off x="833760" y="9360"/>
              <a:ext cx="471960" cy="481680"/>
            </a:xfrm>
            <a:custGeom>
              <a:avLst/>
              <a:gdLst/>
              <a:ahLst/>
              <a:rect l="l" t="t" r="r" b="b"/>
              <a:pathLst>
                <a:path w="472440" h="481965">
                  <a:moveTo>
                    <a:pt x="240664" y="0"/>
                  </a:moveTo>
                  <a:lnTo>
                    <a:pt x="0" y="0"/>
                  </a:lnTo>
                  <a:lnTo>
                    <a:pt x="116204" y="481964"/>
                  </a:lnTo>
                  <a:lnTo>
                    <a:pt x="472439" y="41909"/>
                  </a:lnTo>
                  <a:lnTo>
                    <a:pt x="422909" y="34289"/>
                  </a:lnTo>
                  <a:lnTo>
                    <a:pt x="374014" y="26034"/>
                  </a:lnTo>
                  <a:lnTo>
                    <a:pt x="324484" y="17144"/>
                  </a:lnTo>
                  <a:lnTo>
                    <a:pt x="275589" y="7619"/>
                  </a:lnTo>
                  <a:lnTo>
                    <a:pt x="240664" y="0"/>
                  </a:lnTo>
                  <a:close/>
                </a:path>
              </a:pathLst>
            </a:custGeom>
            <a:solidFill>
              <a:srgbClr val="4a8630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0" name="object 8"/>
            <p:cNvSpPr/>
            <p:nvPr/>
          </p:nvSpPr>
          <p:spPr>
            <a:xfrm>
              <a:off x="1074600" y="9360"/>
              <a:ext cx="2239920" cy="105840"/>
            </a:xfrm>
            <a:custGeom>
              <a:avLst/>
              <a:gdLst/>
              <a:ahLst/>
              <a:rect l="l" t="t" r="r" b="b"/>
              <a:pathLst>
                <a:path w="2240279" h="106045">
                  <a:moveTo>
                    <a:pt x="58420" y="0"/>
                  </a:moveTo>
                  <a:lnTo>
                    <a:pt x="0" y="0"/>
                  </a:lnTo>
                  <a:lnTo>
                    <a:pt x="28575" y="6350"/>
                  </a:lnTo>
                  <a:lnTo>
                    <a:pt x="127635" y="25400"/>
                  </a:lnTo>
                  <a:lnTo>
                    <a:pt x="178435" y="34289"/>
                  </a:lnTo>
                  <a:lnTo>
                    <a:pt x="231140" y="42544"/>
                  </a:lnTo>
                  <a:lnTo>
                    <a:pt x="338455" y="57784"/>
                  </a:lnTo>
                  <a:lnTo>
                    <a:pt x="394335" y="64769"/>
                  </a:lnTo>
                  <a:lnTo>
                    <a:pt x="450850" y="71119"/>
                  </a:lnTo>
                  <a:lnTo>
                    <a:pt x="565785" y="82550"/>
                  </a:lnTo>
                  <a:lnTo>
                    <a:pt x="744855" y="95250"/>
                  </a:lnTo>
                  <a:lnTo>
                    <a:pt x="868044" y="100964"/>
                  </a:lnTo>
                  <a:lnTo>
                    <a:pt x="993140" y="104775"/>
                  </a:lnTo>
                  <a:lnTo>
                    <a:pt x="1120140" y="106044"/>
                  </a:lnTo>
                  <a:lnTo>
                    <a:pt x="1184275" y="105409"/>
                  </a:lnTo>
                  <a:lnTo>
                    <a:pt x="1310005" y="102869"/>
                  </a:lnTo>
                  <a:lnTo>
                    <a:pt x="1434465" y="98425"/>
                  </a:lnTo>
                  <a:lnTo>
                    <a:pt x="1517650" y="93979"/>
                  </a:lnTo>
                  <a:lnTo>
                    <a:pt x="1120140" y="93979"/>
                  </a:lnTo>
                  <a:lnTo>
                    <a:pt x="1197627" y="93205"/>
                  </a:lnTo>
                  <a:lnTo>
                    <a:pt x="993140" y="92709"/>
                  </a:lnTo>
                  <a:lnTo>
                    <a:pt x="868680" y="89534"/>
                  </a:lnTo>
                  <a:lnTo>
                    <a:pt x="746125" y="83184"/>
                  </a:lnTo>
                  <a:lnTo>
                    <a:pt x="626110" y="75564"/>
                  </a:lnTo>
                  <a:lnTo>
                    <a:pt x="509905" y="65404"/>
                  </a:lnTo>
                  <a:lnTo>
                    <a:pt x="452755" y="59689"/>
                  </a:lnTo>
                  <a:lnTo>
                    <a:pt x="396240" y="53339"/>
                  </a:lnTo>
                  <a:lnTo>
                    <a:pt x="340995" y="46354"/>
                  </a:lnTo>
                  <a:lnTo>
                    <a:pt x="233680" y="31114"/>
                  </a:lnTo>
                  <a:lnTo>
                    <a:pt x="181610" y="22859"/>
                  </a:lnTo>
                  <a:lnTo>
                    <a:pt x="130810" y="13969"/>
                  </a:lnTo>
                  <a:lnTo>
                    <a:pt x="80645" y="4444"/>
                  </a:lnTo>
                  <a:lnTo>
                    <a:pt x="58420" y="0"/>
                  </a:lnTo>
                  <a:close/>
                  <a:moveTo>
                    <a:pt x="2240280" y="0"/>
                  </a:moveTo>
                  <a:lnTo>
                    <a:pt x="2182495" y="0"/>
                  </a:lnTo>
                  <a:lnTo>
                    <a:pt x="2110105" y="13969"/>
                  </a:lnTo>
                  <a:lnTo>
                    <a:pt x="2058670" y="22859"/>
                  </a:lnTo>
                  <a:lnTo>
                    <a:pt x="2006600" y="31114"/>
                  </a:lnTo>
                  <a:lnTo>
                    <a:pt x="1899285" y="46354"/>
                  </a:lnTo>
                  <a:lnTo>
                    <a:pt x="1844040" y="53339"/>
                  </a:lnTo>
                  <a:lnTo>
                    <a:pt x="1788160" y="59689"/>
                  </a:lnTo>
                  <a:lnTo>
                    <a:pt x="1731010" y="65404"/>
                  </a:lnTo>
                  <a:lnTo>
                    <a:pt x="1614170" y="75564"/>
                  </a:lnTo>
                  <a:lnTo>
                    <a:pt x="1494155" y="83184"/>
                  </a:lnTo>
                  <a:lnTo>
                    <a:pt x="1372235" y="89534"/>
                  </a:lnTo>
                  <a:lnTo>
                    <a:pt x="1247140" y="92709"/>
                  </a:lnTo>
                  <a:lnTo>
                    <a:pt x="1197627" y="93205"/>
                  </a:lnTo>
                  <a:lnTo>
                    <a:pt x="1517650" y="93979"/>
                  </a:lnTo>
                  <a:lnTo>
                    <a:pt x="1674495" y="82550"/>
                  </a:lnTo>
                  <a:lnTo>
                    <a:pt x="1790065" y="71119"/>
                  </a:lnTo>
                  <a:lnTo>
                    <a:pt x="1845945" y="64769"/>
                  </a:lnTo>
                  <a:lnTo>
                    <a:pt x="1901825" y="57784"/>
                  </a:lnTo>
                  <a:lnTo>
                    <a:pt x="2009775" y="42544"/>
                  </a:lnTo>
                  <a:lnTo>
                    <a:pt x="2061845" y="34289"/>
                  </a:lnTo>
                  <a:lnTo>
                    <a:pt x="2113280" y="25400"/>
                  </a:lnTo>
                  <a:lnTo>
                    <a:pt x="2211705" y="6350"/>
                  </a:lnTo>
                  <a:lnTo>
                    <a:pt x="2240280" y="0"/>
                  </a:lnTo>
                  <a:close/>
                </a:path>
              </a:pathLst>
            </a:custGeom>
            <a:solidFill>
              <a:srgbClr val="dd1c3a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</p:grpSp>
      <p:grpSp>
        <p:nvGrpSpPr>
          <p:cNvPr id="51" name="object 9"/>
          <p:cNvGrpSpPr/>
          <p:nvPr/>
        </p:nvGrpSpPr>
        <p:grpSpPr>
          <a:xfrm>
            <a:off x="4022640" y="0"/>
            <a:ext cx="2692440" cy="590040"/>
            <a:chOff x="4022640" y="0"/>
            <a:chExt cx="2692440" cy="590040"/>
          </a:xfrm>
        </p:grpSpPr>
        <p:sp>
          <p:nvSpPr>
            <p:cNvPr id="52" name="object 10"/>
            <p:cNvSpPr/>
            <p:nvPr/>
          </p:nvSpPr>
          <p:spPr>
            <a:xfrm>
              <a:off x="6243480" y="0"/>
              <a:ext cx="471600" cy="477720"/>
            </a:xfrm>
            <a:custGeom>
              <a:avLst/>
              <a:gdLst/>
              <a:ahLst/>
              <a:rect l="l" t="t" r="r" b="b"/>
              <a:pathLst>
                <a:path w="471804" h="478155">
                  <a:moveTo>
                    <a:pt x="471804" y="0"/>
                  </a:moveTo>
                  <a:lnTo>
                    <a:pt x="214629" y="0"/>
                  </a:lnTo>
                  <a:lnTo>
                    <a:pt x="195579" y="4444"/>
                  </a:lnTo>
                  <a:lnTo>
                    <a:pt x="146684" y="13969"/>
                  </a:lnTo>
                  <a:lnTo>
                    <a:pt x="97789" y="22859"/>
                  </a:lnTo>
                  <a:lnTo>
                    <a:pt x="48894" y="31114"/>
                  </a:lnTo>
                  <a:lnTo>
                    <a:pt x="0" y="38100"/>
                  </a:lnTo>
                  <a:lnTo>
                    <a:pt x="356234" y="478154"/>
                  </a:lnTo>
                  <a:lnTo>
                    <a:pt x="471804" y="0"/>
                  </a:lnTo>
                  <a:close/>
                </a:path>
              </a:pathLst>
            </a:custGeom>
            <a:solidFill>
              <a:srgbClr val="f57b1a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3" name="object 11"/>
            <p:cNvSpPr/>
            <p:nvPr/>
          </p:nvSpPr>
          <p:spPr>
            <a:xfrm>
              <a:off x="5493960" y="69120"/>
              <a:ext cx="500040" cy="520920"/>
            </a:xfrm>
            <a:custGeom>
              <a:avLst/>
              <a:gdLst/>
              <a:ahLst/>
              <a:rect l="l" t="t" r="r" b="b"/>
              <a:pathLst>
                <a:path w="500379" h="521334">
                  <a:moveTo>
                    <a:pt x="500379" y="0"/>
                  </a:moveTo>
                  <a:lnTo>
                    <a:pt x="0" y="29210"/>
                  </a:lnTo>
                  <a:lnTo>
                    <a:pt x="280034" y="521335"/>
                  </a:lnTo>
                  <a:lnTo>
                    <a:pt x="500379" y="0"/>
                  </a:lnTo>
                  <a:close/>
                </a:path>
              </a:pathLst>
            </a:custGeom>
            <a:solidFill>
              <a:srgbClr val="dd1c3a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4" name="object 12"/>
            <p:cNvSpPr/>
            <p:nvPr/>
          </p:nvSpPr>
          <p:spPr>
            <a:xfrm>
              <a:off x="4742640" y="69120"/>
              <a:ext cx="500040" cy="520920"/>
            </a:xfrm>
            <a:custGeom>
              <a:avLst/>
              <a:gdLst/>
              <a:ahLst/>
              <a:rect l="l" t="t" r="r" b="b"/>
              <a:pathLst>
                <a:path w="500379" h="521334">
                  <a:moveTo>
                    <a:pt x="0" y="0"/>
                  </a:moveTo>
                  <a:lnTo>
                    <a:pt x="220345" y="521335"/>
                  </a:lnTo>
                  <a:lnTo>
                    <a:pt x="500380" y="2921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57b1a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5" name="object 13"/>
            <p:cNvSpPr/>
            <p:nvPr/>
          </p:nvSpPr>
          <p:spPr>
            <a:xfrm>
              <a:off x="4022640" y="0"/>
              <a:ext cx="471600" cy="477720"/>
            </a:xfrm>
            <a:custGeom>
              <a:avLst/>
              <a:gdLst/>
              <a:ahLst/>
              <a:rect l="l" t="t" r="r" b="b"/>
              <a:pathLst>
                <a:path w="471804" h="478155">
                  <a:moveTo>
                    <a:pt x="256539" y="0"/>
                  </a:moveTo>
                  <a:lnTo>
                    <a:pt x="0" y="0"/>
                  </a:lnTo>
                  <a:lnTo>
                    <a:pt x="115570" y="478154"/>
                  </a:lnTo>
                  <a:lnTo>
                    <a:pt x="471804" y="38100"/>
                  </a:lnTo>
                  <a:lnTo>
                    <a:pt x="373379" y="22859"/>
                  </a:lnTo>
                  <a:lnTo>
                    <a:pt x="323850" y="13969"/>
                  </a:lnTo>
                  <a:lnTo>
                    <a:pt x="256539" y="0"/>
                  </a:lnTo>
                  <a:close/>
                </a:path>
              </a:pathLst>
            </a:custGeom>
            <a:solidFill>
              <a:srgbClr val="4a8630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6" name="object 14"/>
            <p:cNvSpPr/>
            <p:nvPr/>
          </p:nvSpPr>
          <p:spPr>
            <a:xfrm>
              <a:off x="4248720" y="0"/>
              <a:ext cx="2239920" cy="105840"/>
            </a:xfrm>
            <a:custGeom>
              <a:avLst/>
              <a:gdLst/>
              <a:ahLst/>
              <a:rect l="l" t="t" r="r" b="b"/>
              <a:pathLst>
                <a:path w="2240279" h="106045">
                  <a:moveTo>
                    <a:pt x="57785" y="0"/>
                  </a:moveTo>
                  <a:lnTo>
                    <a:pt x="0" y="0"/>
                  </a:lnTo>
                  <a:lnTo>
                    <a:pt x="28575" y="6350"/>
                  </a:lnTo>
                  <a:lnTo>
                    <a:pt x="127000" y="25400"/>
                  </a:lnTo>
                  <a:lnTo>
                    <a:pt x="178435" y="34289"/>
                  </a:lnTo>
                  <a:lnTo>
                    <a:pt x="230504" y="42544"/>
                  </a:lnTo>
                  <a:lnTo>
                    <a:pt x="338454" y="57784"/>
                  </a:lnTo>
                  <a:lnTo>
                    <a:pt x="394335" y="64769"/>
                  </a:lnTo>
                  <a:lnTo>
                    <a:pt x="450214" y="71119"/>
                  </a:lnTo>
                  <a:lnTo>
                    <a:pt x="565785" y="82550"/>
                  </a:lnTo>
                  <a:lnTo>
                    <a:pt x="744854" y="95250"/>
                  </a:lnTo>
                  <a:lnTo>
                    <a:pt x="867410" y="100964"/>
                  </a:lnTo>
                  <a:lnTo>
                    <a:pt x="993139" y="104775"/>
                  </a:lnTo>
                  <a:lnTo>
                    <a:pt x="1120139" y="106044"/>
                  </a:lnTo>
                  <a:lnTo>
                    <a:pt x="1183639" y="105409"/>
                  </a:lnTo>
                  <a:lnTo>
                    <a:pt x="1310004" y="102869"/>
                  </a:lnTo>
                  <a:lnTo>
                    <a:pt x="1434464" y="98425"/>
                  </a:lnTo>
                  <a:lnTo>
                    <a:pt x="1517650" y="93979"/>
                  </a:lnTo>
                  <a:lnTo>
                    <a:pt x="1120139" y="93979"/>
                  </a:lnTo>
                  <a:lnTo>
                    <a:pt x="1197627" y="93205"/>
                  </a:lnTo>
                  <a:lnTo>
                    <a:pt x="993139" y="92709"/>
                  </a:lnTo>
                  <a:lnTo>
                    <a:pt x="868679" y="89534"/>
                  </a:lnTo>
                  <a:lnTo>
                    <a:pt x="746125" y="83184"/>
                  </a:lnTo>
                  <a:lnTo>
                    <a:pt x="626110" y="75564"/>
                  </a:lnTo>
                  <a:lnTo>
                    <a:pt x="509269" y="65404"/>
                  </a:lnTo>
                  <a:lnTo>
                    <a:pt x="452119" y="59689"/>
                  </a:lnTo>
                  <a:lnTo>
                    <a:pt x="396239" y="53339"/>
                  </a:lnTo>
                  <a:lnTo>
                    <a:pt x="340994" y="46354"/>
                  </a:lnTo>
                  <a:lnTo>
                    <a:pt x="233679" y="31114"/>
                  </a:lnTo>
                  <a:lnTo>
                    <a:pt x="181610" y="22859"/>
                  </a:lnTo>
                  <a:lnTo>
                    <a:pt x="130175" y="13969"/>
                  </a:lnTo>
                  <a:lnTo>
                    <a:pt x="57785" y="0"/>
                  </a:lnTo>
                  <a:close/>
                  <a:moveTo>
                    <a:pt x="2240279" y="0"/>
                  </a:moveTo>
                  <a:lnTo>
                    <a:pt x="2181860" y="0"/>
                  </a:lnTo>
                  <a:lnTo>
                    <a:pt x="2110104" y="13969"/>
                  </a:lnTo>
                  <a:lnTo>
                    <a:pt x="2058669" y="22859"/>
                  </a:lnTo>
                  <a:lnTo>
                    <a:pt x="2006600" y="31114"/>
                  </a:lnTo>
                  <a:lnTo>
                    <a:pt x="1899285" y="46354"/>
                  </a:lnTo>
                  <a:lnTo>
                    <a:pt x="1844039" y="53339"/>
                  </a:lnTo>
                  <a:lnTo>
                    <a:pt x="1787525" y="59689"/>
                  </a:lnTo>
                  <a:lnTo>
                    <a:pt x="1730375" y="65404"/>
                  </a:lnTo>
                  <a:lnTo>
                    <a:pt x="1614169" y="75564"/>
                  </a:lnTo>
                  <a:lnTo>
                    <a:pt x="1494154" y="83184"/>
                  </a:lnTo>
                  <a:lnTo>
                    <a:pt x="1371600" y="89534"/>
                  </a:lnTo>
                  <a:lnTo>
                    <a:pt x="1247139" y="92709"/>
                  </a:lnTo>
                  <a:lnTo>
                    <a:pt x="1197627" y="93205"/>
                  </a:lnTo>
                  <a:lnTo>
                    <a:pt x="1517650" y="93979"/>
                  </a:lnTo>
                  <a:lnTo>
                    <a:pt x="1674494" y="82550"/>
                  </a:lnTo>
                  <a:lnTo>
                    <a:pt x="1789429" y="71119"/>
                  </a:lnTo>
                  <a:lnTo>
                    <a:pt x="1845944" y="64769"/>
                  </a:lnTo>
                  <a:lnTo>
                    <a:pt x="1901825" y="57784"/>
                  </a:lnTo>
                  <a:lnTo>
                    <a:pt x="2009139" y="42544"/>
                  </a:lnTo>
                  <a:lnTo>
                    <a:pt x="2061844" y="34289"/>
                  </a:lnTo>
                  <a:lnTo>
                    <a:pt x="2112644" y="25400"/>
                  </a:lnTo>
                  <a:lnTo>
                    <a:pt x="2211704" y="6350"/>
                  </a:lnTo>
                  <a:lnTo>
                    <a:pt x="2240279" y="0"/>
                  </a:lnTo>
                  <a:close/>
                </a:path>
              </a:pathLst>
            </a:custGeom>
            <a:solidFill>
              <a:srgbClr val="dd1c3a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</p:grp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LibreOffice/7.3.2.2$Linux_X86_64 LibreOffice_project/49f2b1bff42cfccbd8f788c8dc32c1c309559be0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2022-07-29T06:03:57Z</dcterms:created>
  <dc:creator/>
  <dc:description/>
  <dc:language>en-US</dc:language>
  <cp:lastModifiedBy/>
  <dcterms:modified xsi:type="dcterms:W3CDTF">2022-07-29T06:03:57Z</dcterms:modified>
  <cp:revision>0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2022-07-28T00:00:00Z</vt:filetime>
  </property>
  <property fmtid="{D5CDD505-2E9C-101B-9397-08002B2CF9AE}" pid="3" name="Creator">
    <vt:lpwstr>Microsoft® Word 2013</vt:lpwstr>
  </property>
  <property fmtid="{D5CDD505-2E9C-101B-9397-08002B2CF9AE}" pid="4" name="LastSaved">
    <vt:filetime>2022-07-29T00:00:00Z</vt:filetime>
  </property>
  <property fmtid="{D5CDD505-2E9C-101B-9397-08002B2CF9AE}" pid="5" name="PresentationFormat">
    <vt:lpwstr>On-screen Show (4:3)</vt:lpwstr>
  </property>
</Properties>
</file>