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4092" y="5466029"/>
            <a:ext cx="2695575" cy="1794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0" spc="-10">
                <a:solidFill>
                  <a:srgbClr val="FFFFFF"/>
                </a:solidFill>
                <a:latin typeface="Arial"/>
                <a:cs typeface="Arial"/>
              </a:rPr>
              <a:t>Artes</a:t>
            </a:r>
            <a:endParaRPr sz="9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8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https://www.superportadas.com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366468" y="6548013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 h="0">
                <a:moveTo>
                  <a:pt x="0" y="0"/>
                </a:moveTo>
                <a:lnTo>
                  <a:pt x="195876" y="0"/>
                </a:lnTo>
              </a:path>
              <a:path w="1381125" h="0">
                <a:moveTo>
                  <a:pt x="197998" y="0"/>
                </a:moveTo>
                <a:lnTo>
                  <a:pt x="491459" y="0"/>
                </a:lnTo>
              </a:path>
              <a:path w="1381125" h="0">
                <a:moveTo>
                  <a:pt x="493580" y="0"/>
                </a:moveTo>
                <a:lnTo>
                  <a:pt x="689457" y="0"/>
                </a:lnTo>
              </a:path>
              <a:path w="1381125" h="0">
                <a:moveTo>
                  <a:pt x="691579" y="0"/>
                </a:moveTo>
                <a:lnTo>
                  <a:pt x="887455" y="0"/>
                </a:lnTo>
              </a:path>
              <a:path w="1381125" h="0">
                <a:moveTo>
                  <a:pt x="889577" y="0"/>
                </a:moveTo>
                <a:lnTo>
                  <a:pt x="1085453" y="0"/>
                </a:lnTo>
              </a:path>
              <a:path w="1381125" h="0">
                <a:moveTo>
                  <a:pt x="1087575" y="0"/>
                </a:moveTo>
                <a:lnTo>
                  <a:pt x="1381036" y="0"/>
                </a:lnTo>
              </a:path>
            </a:pathLst>
          </a:custGeom>
          <a:ln w="11137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524502" y="6221019"/>
            <a:ext cx="2479675" cy="99250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222504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Nombre: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2570"/>
              </a:lnSpc>
              <a:spcBef>
                <a:spcPts val="50"/>
              </a:spcBef>
              <a:tabLst>
                <a:tab pos="2264410" algn="l"/>
                <a:tab pos="246634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Apellido: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r>
              <a:rPr dirty="0" u="sng" sz="1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	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 Curso: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r>
              <a:rPr dirty="0" u="sng" sz="14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2022-05-08T07:52:47Z</dcterms:created>
  <dcterms:modified xsi:type="dcterms:W3CDTF">2022-05-08T07:52:47Z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