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CB77AF-28F5-43A0-9115-53991B76A0D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70400" y="3792240"/>
            <a:ext cx="44312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853387-A81C-4094-B2E0-9AB52C9E332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70400" y="3792240"/>
            <a:ext cx="44312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83B2E6-F3EC-426E-B08F-65388092208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70400" y="3792240"/>
            <a:ext cx="44312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88ECD0-A147-4BE5-B09D-9BD06156E04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70400" y="3792240"/>
            <a:ext cx="44312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51C463-998A-450C-96F4-F1C48BF0F35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70400" y="3792240"/>
            <a:ext cx="44312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4B05AE-8594-43D4-9371-6079A30249F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70400" y="3792240"/>
            <a:ext cx="44312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22C976-2719-49C0-B31B-CA87A7E2E82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70400" y="3792240"/>
            <a:ext cx="44312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ACC7C3-0FEE-4572-8F4F-8A668983EE7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70400" y="3792240"/>
            <a:ext cx="4431240" cy="35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88E7D3-D0C2-4E1D-8971-A30FA9DD159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70400" y="3792240"/>
            <a:ext cx="44312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68B0CF-0F0F-4C65-87C1-5ACC654BE91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70400" y="3792240"/>
            <a:ext cx="44312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268DC7-FA40-494A-982F-B34F60D77E8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70400" y="3792240"/>
            <a:ext cx="44312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B8A55D-58C1-4617-A594-926FE78ADE2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670400" y="3792240"/>
            <a:ext cx="44312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2AB37CC-CE8C-4908-9140-9B54F2F37EA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670400" y="3792240"/>
            <a:ext cx="44312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0980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4800" spc="-12" strike="noStrike">
                <a:solidFill>
                  <a:srgbClr val="404040"/>
                </a:solidFill>
                <a:latin typeface="Arial"/>
              </a:rPr>
              <a:t>Minimalista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2756160" y="4679640"/>
            <a:ext cx="195984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1100" spc="-12" strike="noStrike">
                <a:solidFill>
                  <a:srgbClr val="404040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404040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04040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2022-05-08T05:52:56Z</dcterms:created>
  <dc:creator/>
  <dc:description/>
  <dc:language>en-US</dc:language>
  <cp:lastModifiedBy/>
  <dcterms:modified xsi:type="dcterms:W3CDTF">2022-05-08T05:52:56Z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