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Century Gothic" panose="00000000000000000000" pitchFamily="34" charset="1"/>
      <p:bold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391554"/>
            <a:ext cx="7772400" cy="528643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35051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77724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7093100"/>
            <a:ext cx="7772400" cy="296529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370576" y="8342375"/>
            <a:ext cx="2319528" cy="158800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630424" y="4916424"/>
            <a:ext cx="1828800" cy="798830"/>
          </a:xfrm>
          <a:custGeom>
            <a:avLst/>
            <a:gdLst/>
            <a:ahLst/>
            <a:cxnLst/>
            <a:rect l="l" t="t" r="r" b="b"/>
            <a:pathLst>
              <a:path w="1828800" h="798829">
                <a:moveTo>
                  <a:pt x="1828800" y="0"/>
                </a:moveTo>
                <a:lnTo>
                  <a:pt x="0" y="0"/>
                </a:lnTo>
                <a:lnTo>
                  <a:pt x="0" y="798576"/>
                </a:lnTo>
                <a:lnTo>
                  <a:pt x="1828800" y="798576"/>
                </a:lnTo>
                <a:lnTo>
                  <a:pt x="1828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630424" y="4916424"/>
            <a:ext cx="1828800" cy="798830"/>
          </a:xfrm>
          <a:custGeom>
            <a:avLst/>
            <a:gdLst/>
            <a:ahLst/>
            <a:cxnLst/>
            <a:rect l="l" t="t" r="r" b="b"/>
            <a:pathLst>
              <a:path w="1828800" h="798829">
                <a:moveTo>
                  <a:pt x="0" y="798576"/>
                </a:moveTo>
                <a:lnTo>
                  <a:pt x="1828800" y="798576"/>
                </a:lnTo>
                <a:lnTo>
                  <a:pt x="1828800" y="0"/>
                </a:lnTo>
                <a:lnTo>
                  <a:pt x="0" y="0"/>
                </a:lnTo>
                <a:lnTo>
                  <a:pt x="0" y="798576"/>
                </a:lnTo>
                <a:close/>
              </a:path>
            </a:pathLst>
          </a:custGeom>
          <a:ln w="2438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63548" y="5780278"/>
            <a:ext cx="53403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3600" b="1">
                <a:solidFill>
                  <a:srgbClr val="3DCF29"/>
                </a:solidFill>
                <a:uFill>
                  <a:solidFill>
                    <a:srgbClr val="3DCF29"/>
                  </a:solidFill>
                </a:uFill>
                <a:latin typeface="Century Gothic"/>
                <a:cs typeface="Century Gothic"/>
              </a:rPr>
              <a:t>Portadas</a:t>
            </a:r>
            <a:r>
              <a:rPr dirty="0" u="sng" sz="3600" spc="-30" b="1">
                <a:solidFill>
                  <a:srgbClr val="3DCF29"/>
                </a:solidFill>
                <a:uFill>
                  <a:solidFill>
                    <a:srgbClr val="3DCF29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3600" b="1">
                <a:solidFill>
                  <a:srgbClr val="3DCF29"/>
                </a:solidFill>
                <a:uFill>
                  <a:solidFill>
                    <a:srgbClr val="3DCF29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3600" spc="-25" b="1">
                <a:solidFill>
                  <a:srgbClr val="3DCF29"/>
                </a:solidFill>
                <a:uFill>
                  <a:solidFill>
                    <a:srgbClr val="3DCF29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3600" spc="-10" b="1">
                <a:solidFill>
                  <a:srgbClr val="3DCF29"/>
                </a:solidFill>
                <a:uFill>
                  <a:solidFill>
                    <a:srgbClr val="3DCF29"/>
                  </a:solidFill>
                </a:uFill>
                <a:latin typeface="Century Gothic"/>
                <a:cs typeface="Century Gothic"/>
              </a:rPr>
              <a:t>informática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2022-05-07T05:14:32Z</dcterms:created>
  <dcterms:modified xsi:type="dcterms:W3CDTF">2022-05-07T05:14:32Z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2022-05-07T00:00:00Z</vt:filetime>
  </property>
</Properties>
</file>