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Default Extension="png" ContentType="image/png"/>
  <Default Extension="fntdata" ContentType="application/x-fontdata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6"/>
  </p:sldIdLst>
  <p:sldSz cx="7556500" cy="10693400"/>
  <p:notesSz cx="7556500" cy="10693400"/>
  <p:defaultTextStyle>
    <a:defPPr>
      <a:defRPr kern="0"/>
    </a:defPPr>
  </p:defaultTextStyle>
  <p:embeddedFontLst>
    <p:embeddedFont>
      <p:font typeface="Chiller" panose="00000000000000000000" pitchFamily="82" charset="1"/>
      <p:bold r:id="rId9"/>
    </p:embeddedFont>
    <p:embeddedFont>
      <p:font typeface="Courier New" panose="00000000000000000000" pitchFamily="49" charset="1"/>
      <p:regular r:id="rId10"/>
    </p:embeddedFont>
    <p:embeddedFont>
      <p:font typeface="Impact" panose="00000000000000000000" pitchFamily="34" charset="1"/>
      <p:regular r:id="rId8"/>
    </p:embeddedFont>
    <p:embeddedFont>
      <p:font typeface="Times New Roman" panose="00000000000000000000" pitchFamily="18" charset="1"/>
      <p:regular r:id="rId7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font" Target="fonts/font1.fntdata"/><Relationship Id="rId8" Type="http://schemas.openxmlformats.org/officeDocument/2006/relationships/font" Target="fonts/font2.fntdata"/><Relationship Id="rId9" Type="http://schemas.openxmlformats.org/officeDocument/2006/relationships/font" Target="fonts/font3.fntdata"/><Relationship Id="rId10" Type="http://schemas.openxmlformats.org/officeDocument/2006/relationships/font" Target="fonts/font4.fntdata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600" b="0" i="1">
                <a:solidFill>
                  <a:schemeClr val="bg1"/>
                </a:solidFill>
                <a:latin typeface="Cambria Math"/>
                <a:cs typeface="Cambria Math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600" b="0" i="1">
                <a:solidFill>
                  <a:schemeClr val="bg1"/>
                </a:solidFill>
                <a:latin typeface="Cambria Math"/>
                <a:cs typeface="Cambria Math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600" b="0" i="1">
                <a:solidFill>
                  <a:schemeClr val="bg1"/>
                </a:solidFill>
                <a:latin typeface="Cambria Math"/>
                <a:cs typeface="Cambria Math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1815" y="0"/>
            <a:ext cx="7507224" cy="1068019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080515" y="2561843"/>
            <a:ext cx="5011420" cy="1719580"/>
          </a:xfrm>
          <a:custGeom>
            <a:avLst/>
            <a:gdLst/>
            <a:ahLst/>
            <a:cxnLst/>
            <a:rect l="l" t="t" r="r" b="b"/>
            <a:pathLst>
              <a:path w="5011420" h="1719579">
                <a:moveTo>
                  <a:pt x="5010912" y="0"/>
                </a:moveTo>
                <a:lnTo>
                  <a:pt x="0" y="0"/>
                </a:lnTo>
                <a:lnTo>
                  <a:pt x="0" y="1719072"/>
                </a:lnTo>
                <a:lnTo>
                  <a:pt x="5010912" y="1719072"/>
                </a:lnTo>
                <a:lnTo>
                  <a:pt x="501091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1080515" y="2561843"/>
            <a:ext cx="5011420" cy="1719580"/>
          </a:xfrm>
          <a:custGeom>
            <a:avLst/>
            <a:gdLst/>
            <a:ahLst/>
            <a:cxnLst/>
            <a:rect l="l" t="t" r="r" b="b"/>
            <a:pathLst>
              <a:path w="5011420" h="1719579">
                <a:moveTo>
                  <a:pt x="0" y="1719072"/>
                </a:moveTo>
                <a:lnTo>
                  <a:pt x="5010912" y="1719072"/>
                </a:lnTo>
                <a:lnTo>
                  <a:pt x="5010912" y="0"/>
                </a:lnTo>
                <a:lnTo>
                  <a:pt x="0" y="0"/>
                </a:lnTo>
                <a:lnTo>
                  <a:pt x="0" y="1719072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64437" y="2498734"/>
            <a:ext cx="5233974" cy="11830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600" b="0" i="1">
                <a:solidFill>
                  <a:schemeClr val="bg1"/>
                </a:solidFill>
                <a:latin typeface="Cambria Math"/>
                <a:cs typeface="Cambria Math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64437" y="2498734"/>
            <a:ext cx="3527425" cy="1183005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pc="-165"/>
              <a:t>Circuitos</a:t>
            </a:r>
          </a:p>
        </p:txBody>
      </p:sp>
      <p:sp>
        <p:nvSpPr>
          <p:cNvPr id="3" name="object 3" descr=""/>
          <p:cNvSpPr/>
          <p:nvPr/>
        </p:nvSpPr>
        <p:spPr>
          <a:xfrm>
            <a:off x="694944" y="5888735"/>
            <a:ext cx="3767454" cy="3274060"/>
          </a:xfrm>
          <a:custGeom>
            <a:avLst/>
            <a:gdLst/>
            <a:ahLst/>
            <a:cxnLst/>
            <a:rect l="l" t="t" r="r" b="b"/>
            <a:pathLst>
              <a:path w="3767454" h="3274059">
                <a:moveTo>
                  <a:pt x="3767328" y="0"/>
                </a:moveTo>
                <a:lnTo>
                  <a:pt x="0" y="0"/>
                </a:lnTo>
                <a:lnTo>
                  <a:pt x="0" y="3273552"/>
                </a:lnTo>
                <a:lnTo>
                  <a:pt x="3767328" y="3273552"/>
                </a:lnTo>
                <a:lnTo>
                  <a:pt x="37673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694944" y="5888735"/>
            <a:ext cx="3767454" cy="3274060"/>
          </a:xfrm>
          <a:prstGeom prst="rect">
            <a:avLst/>
          </a:prstGeom>
        </p:spPr>
        <p:txBody>
          <a:bodyPr wrap="square" lIns="0" tIns="52069" rIns="0" bIns="0" rtlCol="0" vert="horz">
            <a:spAutoFit/>
          </a:bodyPr>
          <a:lstStyle/>
          <a:p>
            <a:pPr marL="94615">
              <a:lnSpc>
                <a:spcPct val="100000"/>
              </a:lnSpc>
              <a:spcBef>
                <a:spcPts val="409"/>
              </a:spcBef>
            </a:pPr>
            <a:r>
              <a:rPr dirty="0" u="sng" sz="2000" spc="-10">
                <a:uFill>
                  <a:solidFill>
                    <a:srgbClr val="000000"/>
                  </a:solidFill>
                </a:uFill>
                <a:latin typeface="Impact"/>
                <a:cs typeface="Impact"/>
              </a:rPr>
              <a:t>Datos:</a:t>
            </a:r>
            <a:endParaRPr sz="2000">
              <a:latin typeface="Impact"/>
              <a:cs typeface="Impact"/>
            </a:endParaRPr>
          </a:p>
          <a:p>
            <a:pPr marL="94615">
              <a:lnSpc>
                <a:spcPct val="100000"/>
              </a:lnSpc>
              <a:spcBef>
                <a:spcPts val="465"/>
              </a:spcBef>
            </a:pPr>
            <a:r>
              <a:rPr dirty="0" sz="3600" spc="-10" b="1">
                <a:latin typeface="Chiller"/>
                <a:cs typeface="Chiller"/>
              </a:rPr>
              <a:t>Nombre:</a:t>
            </a:r>
            <a:endParaRPr sz="3600">
              <a:latin typeface="Chiller"/>
              <a:cs typeface="Chiller"/>
            </a:endParaRPr>
          </a:p>
          <a:p>
            <a:pPr marL="94615" marR="2076450">
              <a:lnSpc>
                <a:spcPts val="5310"/>
              </a:lnSpc>
              <a:spcBef>
                <a:spcPts val="315"/>
              </a:spcBef>
            </a:pPr>
            <a:r>
              <a:rPr dirty="0" sz="3600" spc="-10" b="1">
                <a:latin typeface="Chiller"/>
                <a:cs typeface="Chiller"/>
              </a:rPr>
              <a:t>Profesor@: Institución</a:t>
            </a:r>
            <a:r>
              <a:rPr dirty="0" u="sng" sz="2000" spc="-10">
                <a:uFill>
                  <a:solidFill>
                    <a:srgbClr val="000000"/>
                  </a:solidFill>
                </a:uFill>
                <a:latin typeface="Courier New"/>
                <a:cs typeface="Courier New"/>
              </a:rPr>
              <a:t>:</a:t>
            </a:r>
            <a:endParaRPr sz="2000">
              <a:latin typeface="Courier New"/>
              <a:cs typeface="Courier New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0" y="0"/>
            <a:ext cx="7565390" cy="10692765"/>
            <a:chOff x="0" y="0"/>
            <a:chExt cx="7565390" cy="10692765"/>
          </a:xfrm>
        </p:grpSpPr>
        <p:sp>
          <p:nvSpPr>
            <p:cNvPr id="6" name="object 6" descr=""/>
            <p:cNvSpPr/>
            <p:nvPr/>
          </p:nvSpPr>
          <p:spPr>
            <a:xfrm>
              <a:off x="1645920" y="5669279"/>
              <a:ext cx="3108960" cy="256540"/>
            </a:xfrm>
            <a:custGeom>
              <a:avLst/>
              <a:gdLst/>
              <a:ahLst/>
              <a:cxnLst/>
              <a:rect l="l" t="t" r="r" b="b"/>
              <a:pathLst>
                <a:path w="3108960" h="256539">
                  <a:moveTo>
                    <a:pt x="2128774" y="0"/>
                  </a:moveTo>
                  <a:lnTo>
                    <a:pt x="1649730" y="51434"/>
                  </a:lnTo>
                  <a:lnTo>
                    <a:pt x="1399286" y="22351"/>
                  </a:lnTo>
                  <a:lnTo>
                    <a:pt x="1230630" y="75691"/>
                  </a:lnTo>
                  <a:lnTo>
                    <a:pt x="647954" y="42925"/>
                  </a:lnTo>
                  <a:lnTo>
                    <a:pt x="773176" y="92709"/>
                  </a:lnTo>
                  <a:lnTo>
                    <a:pt x="168656" y="98043"/>
                  </a:lnTo>
                  <a:lnTo>
                    <a:pt x="566419" y="137413"/>
                  </a:lnTo>
                  <a:lnTo>
                    <a:pt x="0" y="152653"/>
                  </a:lnTo>
                  <a:lnTo>
                    <a:pt x="479298" y="182244"/>
                  </a:lnTo>
                  <a:lnTo>
                    <a:pt x="184912" y="211327"/>
                  </a:lnTo>
                  <a:lnTo>
                    <a:pt x="691642" y="216153"/>
                  </a:lnTo>
                  <a:lnTo>
                    <a:pt x="707771" y="256031"/>
                  </a:lnTo>
                  <a:lnTo>
                    <a:pt x="1083437" y="214883"/>
                  </a:lnTo>
                  <a:lnTo>
                    <a:pt x="1252220" y="233679"/>
                  </a:lnTo>
                  <a:lnTo>
                    <a:pt x="1420876" y="205866"/>
                  </a:lnTo>
                  <a:lnTo>
                    <a:pt x="1671320" y="223392"/>
                  </a:lnTo>
                  <a:lnTo>
                    <a:pt x="1753108" y="188849"/>
                  </a:lnTo>
                  <a:lnTo>
                    <a:pt x="2150618" y="205866"/>
                  </a:lnTo>
                  <a:lnTo>
                    <a:pt x="2107184" y="170052"/>
                  </a:lnTo>
                  <a:lnTo>
                    <a:pt x="2717038" y="185292"/>
                  </a:lnTo>
                  <a:lnTo>
                    <a:pt x="2357628" y="145923"/>
                  </a:lnTo>
                  <a:lnTo>
                    <a:pt x="2629662" y="133857"/>
                  </a:lnTo>
                  <a:lnTo>
                    <a:pt x="2444750" y="111505"/>
                  </a:lnTo>
                  <a:lnTo>
                    <a:pt x="3108960" y="78739"/>
                  </a:lnTo>
                  <a:lnTo>
                    <a:pt x="2357628" y="77469"/>
                  </a:lnTo>
                  <a:lnTo>
                    <a:pt x="2591816" y="37591"/>
                  </a:lnTo>
                  <a:lnTo>
                    <a:pt x="2090674" y="68452"/>
                  </a:lnTo>
                  <a:lnTo>
                    <a:pt x="21287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74320" cy="10692383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36576" y="73151"/>
              <a:ext cx="0" cy="10605135"/>
            </a:xfrm>
            <a:custGeom>
              <a:avLst/>
              <a:gdLst/>
              <a:ahLst/>
              <a:cxnLst/>
              <a:rect l="l" t="t" r="r" b="b"/>
              <a:pathLst>
                <a:path w="0" h="10605135">
                  <a:moveTo>
                    <a:pt x="0" y="0"/>
                  </a:moveTo>
                  <a:lnTo>
                    <a:pt x="1" y="10605135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0259566"/>
              <a:ext cx="7559040" cy="432817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146304" y="10497368"/>
              <a:ext cx="7412990" cy="36195"/>
            </a:xfrm>
            <a:custGeom>
              <a:avLst/>
              <a:gdLst/>
              <a:ahLst/>
              <a:cxnLst/>
              <a:rect l="l" t="t" r="r" b="b"/>
              <a:pathLst>
                <a:path w="7412990" h="36195">
                  <a:moveTo>
                    <a:pt x="0" y="36138"/>
                  </a:moveTo>
                  <a:lnTo>
                    <a:pt x="7412736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7559040" cy="310895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109728" y="36811"/>
              <a:ext cx="7449820" cy="36195"/>
            </a:xfrm>
            <a:custGeom>
              <a:avLst/>
              <a:gdLst/>
              <a:ahLst/>
              <a:cxnLst/>
              <a:rect l="l" t="t" r="r" b="b"/>
              <a:pathLst>
                <a:path w="7449820" h="36194">
                  <a:moveTo>
                    <a:pt x="0" y="35959"/>
                  </a:moveTo>
                  <a:lnTo>
                    <a:pt x="7449312" y="0"/>
                  </a:lnTo>
                </a:path>
              </a:pathLst>
            </a:custGeom>
            <a:ln w="6096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5263007" y="106806"/>
              <a:ext cx="2296160" cy="10392410"/>
            </a:xfrm>
            <a:custGeom>
              <a:avLst/>
              <a:gdLst/>
              <a:ahLst/>
              <a:cxnLst/>
              <a:rect l="l" t="t" r="r" b="b"/>
              <a:pathLst>
                <a:path w="2296159" h="10392410">
                  <a:moveTo>
                    <a:pt x="1823846" y="0"/>
                  </a:moveTo>
                  <a:lnTo>
                    <a:pt x="612266" y="5160899"/>
                  </a:lnTo>
                  <a:lnTo>
                    <a:pt x="0" y="10391838"/>
                  </a:lnTo>
                  <a:lnTo>
                    <a:pt x="2296033" y="610710"/>
                  </a:lnTo>
                  <a:lnTo>
                    <a:pt x="2296033" y="55356"/>
                  </a:lnTo>
                  <a:lnTo>
                    <a:pt x="1823846" y="0"/>
                  </a:lnTo>
                  <a:close/>
                </a:path>
              </a:pathLst>
            </a:custGeom>
            <a:solidFill>
              <a:srgbClr val="FFD9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5263007" y="106806"/>
              <a:ext cx="2296160" cy="10392410"/>
            </a:xfrm>
            <a:custGeom>
              <a:avLst/>
              <a:gdLst/>
              <a:ahLst/>
              <a:cxnLst/>
              <a:rect l="l" t="t" r="r" b="b"/>
              <a:pathLst>
                <a:path w="2296159" h="10392410">
                  <a:moveTo>
                    <a:pt x="612266" y="5160899"/>
                  </a:moveTo>
                  <a:lnTo>
                    <a:pt x="1823846" y="0"/>
                  </a:lnTo>
                  <a:lnTo>
                    <a:pt x="2296033" y="55356"/>
                  </a:lnTo>
                </a:path>
                <a:path w="2296159" h="10392410">
                  <a:moveTo>
                    <a:pt x="2296033" y="610710"/>
                  </a:moveTo>
                  <a:lnTo>
                    <a:pt x="0" y="10391838"/>
                  </a:lnTo>
                  <a:lnTo>
                    <a:pt x="612266" y="5160899"/>
                  </a:lnTo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23759" y="716279"/>
              <a:ext cx="335280" cy="9976104"/>
            </a:xfrm>
            <a:prstGeom prst="rect">
              <a:avLst/>
            </a:prstGeom>
          </p:spPr>
        </p:pic>
        <p:sp>
          <p:nvSpPr>
            <p:cNvPr id="16" name="object 16" descr=""/>
            <p:cNvSpPr/>
            <p:nvPr/>
          </p:nvSpPr>
          <p:spPr>
            <a:xfrm>
              <a:off x="7461504" y="950975"/>
              <a:ext cx="0" cy="9509760"/>
            </a:xfrm>
            <a:custGeom>
              <a:avLst/>
              <a:gdLst/>
              <a:ahLst/>
              <a:cxnLst/>
              <a:rect l="l" t="t" r="r" b="b"/>
              <a:pathLst>
                <a:path w="0" h="9509760">
                  <a:moveTo>
                    <a:pt x="0" y="0"/>
                  </a:moveTo>
                  <a:lnTo>
                    <a:pt x="0" y="950976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2022-05-08T06:22:52Z</dcterms:created>
  <dcterms:modified xsi:type="dcterms:W3CDTF">2022-05-08T06:22:52Z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2022-05-08T00:00:00Z</vt:filetime>
  </property>
  <property fmtid="{D5CDD505-2E9C-101B-9397-08002B2CF9AE}" pid="3" name="Creator">
    <vt:lpwstr>Microsoft® Word 2013</vt:lpwstr>
  </property>
  <property fmtid="{D5CDD505-2E9C-101B-9397-08002B2CF9AE}" pid="4" name="LastSaved">
    <vt:filetime>2022-05-08T00:00:00Z</vt:filetime>
  </property>
</Properties>
</file>