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fntdata" ContentType="application/x-fontdata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  <p:embeddedFontLst>
    <p:embeddedFont>
      <p:font typeface="Chiller" panose="00000000000000000000" pitchFamily="82" charset="1"/>
      <p:bold r:id="rId10"/>
    </p:embeddedFont>
    <p:embeddedFont>
      <p:font typeface="Impact" panose="00000000000000000000" pitchFamily="34" charset="1"/>
      <p:regular r:id="rId9"/>
    </p:embeddedFont>
    <p:embeddedFont>
      <p:font typeface="Mangal" panose="00000000000000000000" pitchFamily="18" charset="1"/>
      <p:bold r:id="rId8"/>
    </p:embeddedFont>
    <p:embeddedFont>
      <p:font typeface="Times New Roman" panose="00000000000000000000" pitchFamily="18" charset="1"/>
      <p:regular r:id="rId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font" Target="fonts/font1.fntdata"/><Relationship Id="rId8" Type="http://schemas.openxmlformats.org/officeDocument/2006/relationships/font" Target="fonts/font2.fntdata"/><Relationship Id="rId9" Type="http://schemas.openxmlformats.org/officeDocument/2006/relationships/font" Target="fonts/font3.fntdata"/><Relationship Id="rId10" Type="http://schemas.openxmlformats.org/officeDocument/2006/relationships/font" Target="fonts/font4.fntdata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Mangal"/>
                <a:cs typeface="Mang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Mangal"/>
                <a:cs typeface="Mang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Mangal"/>
                <a:cs typeface="Mang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3853" y="0"/>
            <a:ext cx="6963141" cy="1069238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4437" y="776793"/>
            <a:ext cx="5233974" cy="334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1" i="0">
                <a:solidFill>
                  <a:schemeClr val="tx1"/>
                </a:solidFill>
                <a:latin typeface="Mangal"/>
                <a:cs typeface="Mang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4437" y="776793"/>
            <a:ext cx="4264660" cy="334899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1400"/>
              </a:lnSpc>
              <a:spcBef>
                <a:spcPts val="100"/>
              </a:spcBef>
            </a:pPr>
            <a:r>
              <a:rPr dirty="0" spc="-10"/>
              <a:t>Ciencias Naturales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-6350" y="4565649"/>
            <a:ext cx="7571740" cy="6133465"/>
            <a:chOff x="-6350" y="4565649"/>
            <a:chExt cx="7571740" cy="6133465"/>
          </a:xfrm>
        </p:grpSpPr>
        <p:sp>
          <p:nvSpPr>
            <p:cNvPr id="4" name="object 4" descr=""/>
            <p:cNvSpPr/>
            <p:nvPr/>
          </p:nvSpPr>
          <p:spPr>
            <a:xfrm>
              <a:off x="0" y="4571999"/>
              <a:ext cx="7559040" cy="6120765"/>
            </a:xfrm>
            <a:custGeom>
              <a:avLst/>
              <a:gdLst/>
              <a:ahLst/>
              <a:cxnLst/>
              <a:rect l="l" t="t" r="r" b="b"/>
              <a:pathLst>
                <a:path w="7559040" h="6120765">
                  <a:moveTo>
                    <a:pt x="2124456" y="0"/>
                  </a:moveTo>
                  <a:lnTo>
                    <a:pt x="397014" y="3116453"/>
                  </a:lnTo>
                  <a:lnTo>
                    <a:pt x="0" y="3149477"/>
                  </a:lnTo>
                  <a:lnTo>
                    <a:pt x="0" y="4421754"/>
                  </a:lnTo>
                  <a:lnTo>
                    <a:pt x="397014" y="4454779"/>
                  </a:lnTo>
                  <a:lnTo>
                    <a:pt x="1320254" y="6120384"/>
                  </a:lnTo>
                  <a:lnTo>
                    <a:pt x="2928662" y="6120383"/>
                  </a:lnTo>
                  <a:lnTo>
                    <a:pt x="3851910" y="4454779"/>
                  </a:lnTo>
                  <a:lnTo>
                    <a:pt x="7559040" y="4146407"/>
                  </a:lnTo>
                  <a:lnTo>
                    <a:pt x="7559040" y="3424824"/>
                  </a:lnTo>
                  <a:lnTo>
                    <a:pt x="3851910" y="3116453"/>
                  </a:lnTo>
                  <a:lnTo>
                    <a:pt x="212445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4571999"/>
              <a:ext cx="7559040" cy="6120765"/>
            </a:xfrm>
            <a:custGeom>
              <a:avLst/>
              <a:gdLst/>
              <a:ahLst/>
              <a:cxnLst/>
              <a:rect l="l" t="t" r="r" b="b"/>
              <a:pathLst>
                <a:path w="7559040" h="6120765">
                  <a:moveTo>
                    <a:pt x="0" y="3149477"/>
                  </a:moveTo>
                  <a:lnTo>
                    <a:pt x="397014" y="3116453"/>
                  </a:lnTo>
                  <a:lnTo>
                    <a:pt x="2124456" y="0"/>
                  </a:lnTo>
                  <a:lnTo>
                    <a:pt x="3851910" y="3116453"/>
                  </a:lnTo>
                  <a:lnTo>
                    <a:pt x="7559040" y="3424824"/>
                  </a:lnTo>
                </a:path>
                <a:path w="7559040" h="6120765">
                  <a:moveTo>
                    <a:pt x="7559040" y="4146407"/>
                  </a:moveTo>
                  <a:lnTo>
                    <a:pt x="3851910" y="4454779"/>
                  </a:lnTo>
                  <a:lnTo>
                    <a:pt x="2928662" y="6120383"/>
                  </a:lnTo>
                </a:path>
                <a:path w="7559040" h="6120765">
                  <a:moveTo>
                    <a:pt x="1320254" y="6120384"/>
                  </a:moveTo>
                  <a:lnTo>
                    <a:pt x="397014" y="4454779"/>
                  </a:lnTo>
                  <a:lnTo>
                    <a:pt x="0" y="4421754"/>
                  </a:lnTo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260347" y="5375147"/>
            <a:ext cx="4541520" cy="3027045"/>
          </a:xfrm>
          <a:prstGeom prst="rect">
            <a:avLst/>
          </a:prstGeom>
          <a:solidFill>
            <a:srgbClr val="FFFFFF"/>
          </a:solidFill>
          <a:ln w="76200">
            <a:solidFill>
              <a:srgbClr val="843B0C"/>
            </a:solidFill>
          </a:ln>
        </p:spPr>
        <p:txBody>
          <a:bodyPr wrap="square" lIns="0" tIns="83820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660"/>
              </a:spcBef>
            </a:pPr>
            <a:r>
              <a:rPr dirty="0" u="sng" sz="2000" spc="-10">
                <a:uFill>
                  <a:solidFill>
                    <a:srgbClr val="000000"/>
                  </a:solidFill>
                </a:uFill>
                <a:latin typeface="Impact"/>
                <a:cs typeface="Impact"/>
              </a:rPr>
              <a:t>Datos:</a:t>
            </a:r>
            <a:endParaRPr sz="2000">
              <a:latin typeface="Impact"/>
              <a:cs typeface="Impact"/>
            </a:endParaRPr>
          </a:p>
          <a:p>
            <a:pPr marL="127000">
              <a:lnSpc>
                <a:spcPct val="100000"/>
              </a:lnSpc>
              <a:spcBef>
                <a:spcPts val="470"/>
              </a:spcBef>
            </a:pPr>
            <a:r>
              <a:rPr dirty="0" sz="3600" spc="-10" b="1">
                <a:latin typeface="Chiller"/>
                <a:cs typeface="Chiller"/>
              </a:rPr>
              <a:t>Nombre:</a:t>
            </a:r>
            <a:endParaRPr sz="3600">
              <a:latin typeface="Chiller"/>
              <a:cs typeface="Chiller"/>
            </a:endParaRPr>
          </a:p>
          <a:p>
            <a:pPr marL="127000" marR="2945765">
              <a:lnSpc>
                <a:spcPct val="121700"/>
              </a:lnSpc>
              <a:spcBef>
                <a:spcPts val="25"/>
              </a:spcBef>
            </a:pPr>
            <a:r>
              <a:rPr dirty="0" sz="3600" spc="-10" b="1">
                <a:latin typeface="Chiller"/>
                <a:cs typeface="Chiller"/>
              </a:rPr>
              <a:t>Profesor@: Institución</a:t>
            </a:r>
            <a:endParaRPr sz="3600">
              <a:latin typeface="Chiller"/>
              <a:cs typeface="Chiller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0" y="0"/>
            <a:ext cx="7597140" cy="10692765"/>
            <a:chOff x="0" y="0"/>
            <a:chExt cx="7597140" cy="10692765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32232" cy="10664951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1335" y="0"/>
              <a:ext cx="76200" cy="10431145"/>
            </a:xfrm>
            <a:custGeom>
              <a:avLst/>
              <a:gdLst/>
              <a:ahLst/>
              <a:cxnLst/>
              <a:rect l="l" t="t" r="r" b="b"/>
              <a:pathLst>
                <a:path w="76200" h="10431145">
                  <a:moveTo>
                    <a:pt x="0" y="10431017"/>
                  </a:moveTo>
                  <a:lnTo>
                    <a:pt x="76201" y="10431017"/>
                  </a:lnTo>
                  <a:lnTo>
                    <a:pt x="76201" y="0"/>
                  </a:lnTo>
                  <a:lnTo>
                    <a:pt x="0" y="0"/>
                  </a:lnTo>
                  <a:lnTo>
                    <a:pt x="0" y="1043101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57085" y="7763509"/>
              <a:ext cx="628015" cy="1250315"/>
            </a:xfrm>
            <a:custGeom>
              <a:avLst/>
              <a:gdLst/>
              <a:ahLst/>
              <a:cxnLst/>
              <a:rect l="l" t="t" r="r" b="b"/>
              <a:pathLst>
                <a:path w="628015" h="1250315">
                  <a:moveTo>
                    <a:pt x="0" y="0"/>
                  </a:moveTo>
                  <a:lnTo>
                    <a:pt x="7848" y="1250315"/>
                  </a:lnTo>
                  <a:lnTo>
                    <a:pt x="627811" y="6656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57085" y="7763509"/>
              <a:ext cx="628015" cy="1250315"/>
            </a:xfrm>
            <a:custGeom>
              <a:avLst/>
              <a:gdLst/>
              <a:ahLst/>
              <a:cxnLst/>
              <a:rect l="l" t="t" r="r" b="b"/>
              <a:pathLst>
                <a:path w="628015" h="1250315">
                  <a:moveTo>
                    <a:pt x="627811" y="665607"/>
                  </a:moveTo>
                  <a:lnTo>
                    <a:pt x="7848" y="1250315"/>
                  </a:lnTo>
                  <a:lnTo>
                    <a:pt x="0" y="0"/>
                  </a:lnTo>
                  <a:lnTo>
                    <a:pt x="627811" y="665607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158982"/>
              <a:ext cx="7559040" cy="533401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144779" y="10438148"/>
              <a:ext cx="7414259" cy="193675"/>
            </a:xfrm>
            <a:custGeom>
              <a:avLst/>
              <a:gdLst/>
              <a:ahLst/>
              <a:cxnLst/>
              <a:rect l="l" t="t" r="r" b="b"/>
              <a:pathLst>
                <a:path w="7414259" h="193675">
                  <a:moveTo>
                    <a:pt x="0" y="193656"/>
                  </a:moveTo>
                  <a:lnTo>
                    <a:pt x="7414260" y="0"/>
                  </a:lnTo>
                </a:path>
              </a:pathLst>
            </a:custGeom>
            <a:ln w="76199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56704" y="0"/>
              <a:ext cx="402336" cy="8247887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7429500" y="144779"/>
              <a:ext cx="0" cy="7829550"/>
            </a:xfrm>
            <a:custGeom>
              <a:avLst/>
              <a:gdLst/>
              <a:ahLst/>
              <a:cxnLst/>
              <a:rect l="l" t="t" r="r" b="b"/>
              <a:pathLst>
                <a:path w="0" h="7829550">
                  <a:moveTo>
                    <a:pt x="0" y="0"/>
                  </a:moveTo>
                  <a:lnTo>
                    <a:pt x="0" y="7829550"/>
                  </a:lnTo>
                </a:path>
              </a:pathLst>
            </a:custGeom>
            <a:ln w="762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37" y="0"/>
              <a:ext cx="7537702" cy="417575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257556" y="59435"/>
              <a:ext cx="7029450" cy="85725"/>
            </a:xfrm>
            <a:custGeom>
              <a:avLst/>
              <a:gdLst/>
              <a:ahLst/>
              <a:cxnLst/>
              <a:rect l="l" t="t" r="r" b="b"/>
              <a:pathLst>
                <a:path w="7029450" h="85725">
                  <a:moveTo>
                    <a:pt x="0" y="0"/>
                  </a:moveTo>
                  <a:lnTo>
                    <a:pt x="7029450" y="85725"/>
                  </a:lnTo>
                </a:path>
              </a:pathLst>
            </a:custGeom>
            <a:ln w="762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2022-05-08T07:19:40Z</dcterms:created>
  <dcterms:modified xsi:type="dcterms:W3CDTF">2022-05-08T07:19:40Z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2022-05-07T00:00:00Z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2022-05-08T00:00:00Z</vt:filetime>
  </property>
</Properties>
</file>