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E000AD-DAA1-411E-ADE5-2B40C2A8F97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DD55B6-A882-4AD3-8BA2-2A4FD111D9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9FF241-E255-4619-A2C9-DEF03FB67C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6635DE-FB09-4779-AD7A-5FDEB726AE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08188C5-CAA9-4985-9543-6252E5E74C0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1443EA-8972-43F2-AFB9-4DAF70E1B7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F3D756-DB5B-49A1-AFFA-ADE1030A9E3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47A799-357F-4C43-A7AF-BC4D0784A9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594080" y="3813840"/>
            <a:ext cx="458352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4CC804-C6E5-4677-8F6F-AA21A57532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8B5B87-8A78-4868-88D6-57F411F09B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E5CE7E-6F56-49E7-96F8-88691E5D20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C8A1F7-F924-4652-804A-980B1D2075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1828800" y="1883520"/>
            <a:ext cx="4602240" cy="20815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514880" y="3249000"/>
            <a:ext cx="5437800" cy="1338120"/>
          </a:xfrm>
          <a:custGeom>
            <a:avLst/>
            <a:gdLst/>
            <a:ahLst/>
            <a:rect l="l" t="t" r="r" b="b"/>
            <a:pathLst>
              <a:path w="5438140" h="1338579">
                <a:moveTo>
                  <a:pt x="5437632" y="0"/>
                </a:moveTo>
                <a:lnTo>
                  <a:pt x="0" y="0"/>
                </a:lnTo>
                <a:lnTo>
                  <a:pt x="0" y="1338071"/>
                </a:lnTo>
                <a:lnTo>
                  <a:pt x="5437632" y="1338071"/>
                </a:lnTo>
                <a:lnTo>
                  <a:pt x="5437632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B441739-255E-4872-B4A9-8C47CC394A7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2771280" y="216000"/>
            <a:ext cx="305064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200" spc="-1" strike="noStrike">
                <a:latin typeface="Calibri"/>
              </a:rPr>
              <a:t>Nombre</a:t>
            </a:r>
            <a:r>
              <a:rPr b="1" lang="en-US" sz="2200" spc="-21" strike="noStrike">
                <a:latin typeface="Calibri"/>
              </a:rPr>
              <a:t> </a:t>
            </a:r>
            <a:r>
              <a:rPr b="1" lang="en-US" sz="2200" spc="-1" strike="noStrike">
                <a:latin typeface="Calibri"/>
              </a:rPr>
              <a:t>de</a:t>
            </a:r>
            <a:r>
              <a:rPr b="1" lang="en-US" sz="2200" spc="-35" strike="noStrike">
                <a:latin typeface="Calibri"/>
              </a:rPr>
              <a:t> </a:t>
            </a:r>
            <a:r>
              <a:rPr b="1" lang="en-US" sz="2200" spc="-1" strike="noStrike">
                <a:latin typeface="Calibri"/>
              </a:rPr>
              <a:t>la</a:t>
            </a:r>
            <a:r>
              <a:rPr b="1" lang="en-US" sz="2200" spc="-21" strike="noStrike">
                <a:latin typeface="Calibri"/>
              </a:rPr>
              <a:t> </a:t>
            </a:r>
            <a:r>
              <a:rPr b="1" lang="en-US" sz="2200" spc="-12" strike="noStrike">
                <a:latin typeface="Calibri"/>
              </a:rPr>
              <a:t>Universidad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0" y="0"/>
            <a:ext cx="347760" cy="10058040"/>
          </a:xfrm>
          <a:custGeom>
            <a:avLst/>
            <a:gdLst/>
            <a:ahLst/>
            <a:rect l="l" t="t" r="r" b="b"/>
            <a:pathLst>
              <a:path w="347980" h="10058400">
                <a:moveTo>
                  <a:pt x="0" y="10058400"/>
                </a:moveTo>
                <a:lnTo>
                  <a:pt x="347472" y="10058400"/>
                </a:lnTo>
                <a:lnTo>
                  <a:pt x="347472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4"/>
          <p:cNvSpPr/>
          <p:nvPr/>
        </p:nvSpPr>
        <p:spPr>
          <a:xfrm>
            <a:off x="567000" y="0"/>
            <a:ext cx="679680" cy="10058040"/>
          </a:xfrm>
          <a:custGeom>
            <a:avLst/>
            <a:gdLst/>
            <a:ahLst/>
            <a:rect l="l" t="t" r="r" b="b"/>
            <a:pathLst>
              <a:path w="680085" h="10058400">
                <a:moveTo>
                  <a:pt x="0" y="10058400"/>
                </a:moveTo>
                <a:lnTo>
                  <a:pt x="679704" y="10058400"/>
                </a:lnTo>
                <a:lnTo>
                  <a:pt x="679704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94080" y="3813840"/>
            <a:ext cx="45835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14372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Portada</a:t>
            </a:r>
            <a:r>
              <a:rPr b="1" lang="en-US" sz="3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de</a:t>
            </a:r>
            <a:r>
              <a:rPr b="1" lang="en-US" sz="3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la</a:t>
            </a:r>
            <a:r>
              <a:rPr b="1" lang="en-US" sz="3600" spc="-26" strike="noStrike">
                <a:solidFill>
                  <a:srgbClr val="000000"/>
                </a:solidFill>
                <a:latin typeface="Calibri"/>
              </a:rPr>
              <a:t> APA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47" name="object 6"/>
          <p:cNvSpPr/>
          <p:nvPr/>
        </p:nvSpPr>
        <p:spPr>
          <a:xfrm>
            <a:off x="2005920" y="5191920"/>
            <a:ext cx="4849200" cy="65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28600" indent="-216360">
              <a:lnSpc>
                <a:spcPct val="117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latin typeface="Calibri"/>
              </a:rPr>
              <a:t>La</a:t>
            </a:r>
            <a:r>
              <a:rPr b="0" lang="en-US" sz="1800" spc="-3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investigación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la</a:t>
            </a:r>
            <a:r>
              <a:rPr b="0" lang="en-US" sz="1800" spc="-1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mezcla</a:t>
            </a:r>
            <a:r>
              <a:rPr b="0" lang="en-US" sz="1800" spc="-15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4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marketing</a:t>
            </a:r>
            <a:r>
              <a:rPr b="0" lang="en-US" sz="1800" spc="4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2" strike="noStrike">
                <a:latin typeface="Calibri"/>
              </a:rPr>
              <a:t>Apple </a:t>
            </a:r>
            <a:r>
              <a:rPr b="0" lang="en-US" sz="1800" spc="-1" strike="noStrike">
                <a:latin typeface="Calibri"/>
              </a:rPr>
              <a:t>considera</a:t>
            </a:r>
            <a:r>
              <a:rPr b="0" lang="en-US" sz="1800" spc="-3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las diferentes</a:t>
            </a:r>
            <a:r>
              <a:rPr b="0" lang="en-US" sz="1800" spc="-26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estrategias</a:t>
            </a:r>
            <a:r>
              <a:rPr b="0" lang="en-US" sz="1800" spc="-26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y</a:t>
            </a:r>
            <a:r>
              <a:rPr b="0" lang="en-US" sz="1800" spc="-15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su</a:t>
            </a:r>
            <a:r>
              <a:rPr b="0" lang="en-US" sz="1800" spc="-26" strike="noStrike">
                <a:latin typeface="Calibri"/>
              </a:rPr>
              <a:t> </a:t>
            </a:r>
            <a:r>
              <a:rPr b="0" lang="en-US" sz="1800" spc="-12" strike="noStrike">
                <a:latin typeface="Calibri"/>
              </a:rPr>
              <a:t>efecto.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8" name="object 7"/>
          <p:cNvSpPr/>
          <p:nvPr/>
        </p:nvSpPr>
        <p:spPr>
          <a:xfrm>
            <a:off x="2975760" y="8550720"/>
            <a:ext cx="2036880" cy="119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86520" indent="-674280">
              <a:lnSpc>
                <a:spcPct val="149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en-US" sz="2600" spc="-12" strike="noStrike">
                <a:latin typeface="Calibri"/>
              </a:rPr>
              <a:t>Superportadas </a:t>
            </a:r>
            <a:r>
              <a:rPr b="1" lang="en-US" sz="2600" spc="-21" strike="noStrike">
                <a:latin typeface="Calibri"/>
              </a:rPr>
              <a:t>2022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2022-05-08T08:00:07Z</dcterms:created>
  <dc:creator/>
  <dc:description/>
  <dc:language>en-US</dc:language>
  <cp:lastModifiedBy/>
  <dcterms:modified xsi:type="dcterms:W3CDTF">2022-05-08T08:00:07Z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