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E085AB-5FD7-46CF-AB3C-EB5B3AD898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7F63A2-6842-4008-AFA1-BD386F41A9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56631E-6E7B-4FB0-AA7C-CB30BCC9B96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E71B78-AD84-4540-8962-48A828F7CA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7ED2B7-02E6-4463-BDD5-0EA3EA9D42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41E579-30AE-4F62-B919-90D707F19C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345928-1AD1-4048-A1B3-E40D975EEF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07C626-6998-467D-B73D-5A29B65E449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E6C938-D31E-4C2B-B0AD-FA3DD4B5F1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99A2DC-462A-4576-B532-945302FBF1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E1C901-D039-43B7-B85B-EB28DC2DCD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6CD65D-4786-4176-A906-B13D45D200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1120" y="0"/>
            <a:ext cx="601344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771120" y="0"/>
            <a:ext cx="6013080" cy="10670040"/>
          </a:xfrm>
          <a:custGeom>
            <a:avLst/>
            <a:gdLst/>
            <a:ahLst/>
            <a:rect l="l" t="t" r="r" b="b"/>
            <a:pathLst>
              <a:path w="6013450" h="10670540">
                <a:moveTo>
                  <a:pt x="0" y="4370578"/>
                </a:moveTo>
                <a:lnTo>
                  <a:pt x="0" y="10670413"/>
                </a:lnTo>
                <a:lnTo>
                  <a:pt x="6013069" y="10670413"/>
                </a:lnTo>
                <a:lnTo>
                  <a:pt x="6013069" y="10586584"/>
                </a:lnTo>
                <a:lnTo>
                  <a:pt x="0" y="4370578"/>
                </a:lnTo>
                <a:close/>
                <a:moveTo>
                  <a:pt x="6013069" y="0"/>
                </a:moveTo>
                <a:lnTo>
                  <a:pt x="1041781" y="0"/>
                </a:lnTo>
                <a:lnTo>
                  <a:pt x="6013069" y="4469637"/>
                </a:lnTo>
                <a:lnTo>
                  <a:pt x="6013069" y="0"/>
                </a:lnTo>
                <a:close/>
              </a:path>
            </a:pathLst>
          </a:custGeom>
          <a:solidFill>
            <a:srgbClr val="0c29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8FBE8E3-162A-4A23-B32F-D9BB76C07EC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3387240" y="578880"/>
            <a:ext cx="2818440" cy="127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algn="r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50" spc="-1" strike="noStrike">
                <a:solidFill>
                  <a:srgbClr val="ffffff"/>
                </a:solidFill>
                <a:latin typeface="Courier New"/>
              </a:rPr>
              <a:t>Nombre</a:t>
            </a:r>
            <a:r>
              <a:rPr b="0" lang="en-US" sz="2050" spc="-97" strike="noStrike">
                <a:solidFill>
                  <a:srgbClr val="ffffff"/>
                </a:solidFill>
                <a:latin typeface="Courier New"/>
              </a:rPr>
              <a:t> </a:t>
            </a:r>
            <a:r>
              <a:rPr b="0" lang="en-US" sz="2050" spc="-1" strike="noStrike">
                <a:solidFill>
                  <a:srgbClr val="ffffff"/>
                </a:solidFill>
                <a:latin typeface="Courier New"/>
              </a:rPr>
              <a:t>y</a:t>
            </a:r>
            <a:r>
              <a:rPr b="0" lang="en-US" sz="2050" spc="-100" strike="noStrike">
                <a:solidFill>
                  <a:srgbClr val="ffffff"/>
                </a:solidFill>
                <a:latin typeface="Courier New"/>
              </a:rPr>
              <a:t> </a:t>
            </a:r>
            <a:r>
              <a:rPr b="0" lang="en-US" sz="2050" spc="-12" strike="noStrike">
                <a:solidFill>
                  <a:srgbClr val="ffffff"/>
                </a:solidFill>
                <a:latin typeface="Courier New"/>
              </a:rPr>
              <a:t>apellidos</a:t>
            </a:r>
            <a:endParaRPr b="0" lang="en-US" sz="20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21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2050" spc="-12" strike="noStrike">
                <a:solidFill>
                  <a:srgbClr val="ffffff"/>
                </a:solidFill>
                <a:latin typeface="Courier New"/>
              </a:rPr>
              <a:t>Curso</a:t>
            </a:r>
            <a:endParaRPr b="0" lang="en-US" sz="205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359360" y="9301680"/>
            <a:ext cx="4167720" cy="76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4950" spc="-12" strike="noStrike">
                <a:solidFill>
                  <a:srgbClr val="ffffff"/>
                </a:solidFill>
                <a:latin typeface="Courier New"/>
              </a:rPr>
              <a:t>Informática</a:t>
            </a:r>
            <a:endParaRPr b="0" lang="en-US" sz="4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2022-05-08T06:00:53Z</dcterms:created>
  <dc:creator/>
  <dc:description/>
  <dc:language>en-US</dc:language>
  <cp:lastModifiedBy/>
  <dcterms:modified xsi:type="dcterms:W3CDTF">2022-05-08T06:00:53Z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