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Arial Black" panose="00000000000000000000" pitchFamily="34" charset="1"/>
      <p:regular r:id="rId9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1957" y="8603386"/>
            <a:ext cx="3888485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957" y="8603386"/>
            <a:ext cx="388683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CUADERNO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32938" y="9566859"/>
            <a:ext cx="1906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2022-05-08T07:20:54Z</dcterms:created>
  <dcterms:modified xsi:type="dcterms:W3CDTF">2022-05-08T07:20:54Z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