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0290" y="343864"/>
            <a:ext cx="4131818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MATEMÁTICA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67050" y="1231137"/>
            <a:ext cx="16433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212A35"/>
                </a:solidFill>
                <a:latin typeface="Arial"/>
                <a:cs typeface="Arial"/>
              </a:rPr>
              <a:t>https://superportadas.com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2022-05-08T05:31:04Z</dcterms:created>
  <dcterms:modified xsi:type="dcterms:W3CDTF">2022-05-08T05:31:04Z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