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ourier New" panose="00000000000000000000" pitchFamily="49" charset="1"/>
      <p:bold r:id="rId9"/>
    </p:embeddedFont>
    <p:embeddedFont>
      <p:font typeface="Franklin Gothic Medium Cond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52813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52813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52813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047" y="118871"/>
            <a:ext cx="7174992" cy="105735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0784" y="1962911"/>
            <a:ext cx="4157472" cy="1819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9471" y="862406"/>
            <a:ext cx="4343907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528135"/>
                </a:solidFill>
                <a:latin typeface="Franklin Gothic Medium Cond"/>
                <a:cs typeface="Franklin Gothic Medium C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471" y="862406"/>
            <a:ext cx="3408679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Comunica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6617334" cy="10616565"/>
            <a:chOff x="0" y="0"/>
            <a:chExt cx="6617334" cy="106165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6" y="0"/>
              <a:ext cx="265175" cy="106161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47" y="0"/>
              <a:ext cx="137159" cy="104698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991" y="3529583"/>
              <a:ext cx="5401056" cy="27279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823351"/>
              <a:ext cx="2374734" cy="266735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054608" y="8275319"/>
            <a:ext cx="5694045" cy="1506220"/>
          </a:xfrm>
          <a:prstGeom prst="rect">
            <a:avLst/>
          </a:prstGeom>
          <a:solidFill>
            <a:srgbClr val="FFFFFF">
              <a:alpha val="76077"/>
            </a:srgbClr>
          </a:solidFill>
        </p:spPr>
        <p:txBody>
          <a:bodyPr wrap="square" lIns="0" tIns="1333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FAC46"/>
                </a:solidFill>
                <a:latin typeface="Courier New"/>
                <a:cs typeface="Courier New"/>
              </a:rPr>
              <a:t>Nombres:</a:t>
            </a:r>
            <a:endParaRPr sz="2000">
              <a:latin typeface="Courier New"/>
              <a:cs typeface="Courier New"/>
            </a:endParaRPr>
          </a:p>
          <a:p>
            <a:pPr marL="97790" marR="4063365">
              <a:lnSpc>
                <a:spcPct val="135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6FAC46"/>
                </a:solidFill>
                <a:latin typeface="Courier New"/>
                <a:cs typeface="Courier New"/>
              </a:rPr>
              <a:t>Grupo: Profesor@:</a:t>
            </a:r>
            <a:endParaRPr sz="2000">
              <a:latin typeface="Courier New"/>
              <a:cs typeface="Courier New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3522217"/>
            <a:ext cx="7559040" cy="7170420"/>
            <a:chOff x="0" y="3522217"/>
            <a:chExt cx="7559040" cy="717042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2271" y="3522217"/>
              <a:ext cx="3096768" cy="717016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900176"/>
              <a:ext cx="7559040" cy="17583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2022-05-08T05:49:14Z</dcterms:created>
  <dcterms:modified xsi:type="dcterms:W3CDTF">2022-05-08T05:49:14Z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