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7559040" cy="10728960"/>
            <a:chOff x="0" y="0"/>
            <a:chExt cx="7559040" cy="1072896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59040" cy="10692383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231" y="2097202"/>
              <a:ext cx="4174905" cy="804469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83424" y="6219570"/>
              <a:ext cx="649605" cy="247015"/>
            </a:xfrm>
            <a:custGeom>
              <a:avLst/>
              <a:gdLst/>
              <a:ahLst/>
              <a:cxnLst/>
              <a:rect l="l" t="t" r="r" b="b"/>
              <a:pathLst>
                <a:path w="649605" h="247014">
                  <a:moveTo>
                    <a:pt x="131902" y="162814"/>
                  </a:moveTo>
                  <a:lnTo>
                    <a:pt x="125488" y="71374"/>
                  </a:lnTo>
                  <a:lnTo>
                    <a:pt x="120840" y="33528"/>
                  </a:lnTo>
                  <a:lnTo>
                    <a:pt x="110871" y="16637"/>
                  </a:lnTo>
                  <a:lnTo>
                    <a:pt x="105867" y="11684"/>
                  </a:lnTo>
                  <a:lnTo>
                    <a:pt x="98869" y="8382"/>
                  </a:lnTo>
                  <a:lnTo>
                    <a:pt x="89865" y="6858"/>
                  </a:lnTo>
                  <a:lnTo>
                    <a:pt x="81597" y="5956"/>
                  </a:lnTo>
                  <a:lnTo>
                    <a:pt x="79717" y="5918"/>
                  </a:lnTo>
                  <a:lnTo>
                    <a:pt x="79717" y="154686"/>
                  </a:lnTo>
                  <a:lnTo>
                    <a:pt x="79489" y="162814"/>
                  </a:lnTo>
                  <a:lnTo>
                    <a:pt x="76504" y="169164"/>
                  </a:lnTo>
                  <a:lnTo>
                    <a:pt x="72021" y="170942"/>
                  </a:lnTo>
                  <a:lnTo>
                    <a:pt x="64541" y="171577"/>
                  </a:lnTo>
                  <a:lnTo>
                    <a:pt x="54470" y="40386"/>
                  </a:lnTo>
                  <a:lnTo>
                    <a:pt x="60134" y="39878"/>
                  </a:lnTo>
                  <a:lnTo>
                    <a:pt x="64046" y="40259"/>
                  </a:lnTo>
                  <a:lnTo>
                    <a:pt x="68326" y="42291"/>
                  </a:lnTo>
                  <a:lnTo>
                    <a:pt x="69786" y="44069"/>
                  </a:lnTo>
                  <a:lnTo>
                    <a:pt x="70561" y="46609"/>
                  </a:lnTo>
                  <a:lnTo>
                    <a:pt x="71323" y="49022"/>
                  </a:lnTo>
                  <a:lnTo>
                    <a:pt x="72059" y="54864"/>
                  </a:lnTo>
                  <a:lnTo>
                    <a:pt x="79717" y="154686"/>
                  </a:lnTo>
                  <a:lnTo>
                    <a:pt x="79717" y="5918"/>
                  </a:lnTo>
                  <a:lnTo>
                    <a:pt x="70345" y="5715"/>
                  </a:lnTo>
                  <a:lnTo>
                    <a:pt x="56070" y="6146"/>
                  </a:lnTo>
                  <a:lnTo>
                    <a:pt x="38798" y="7239"/>
                  </a:lnTo>
                  <a:lnTo>
                    <a:pt x="0" y="10287"/>
                  </a:lnTo>
                  <a:lnTo>
                    <a:pt x="15316" y="209677"/>
                  </a:lnTo>
                  <a:lnTo>
                    <a:pt x="89408" y="203835"/>
                  </a:lnTo>
                  <a:lnTo>
                    <a:pt x="127292" y="188341"/>
                  </a:lnTo>
                  <a:lnTo>
                    <a:pt x="131800" y="169164"/>
                  </a:lnTo>
                  <a:lnTo>
                    <a:pt x="131902" y="162814"/>
                  </a:lnTo>
                  <a:close/>
                </a:path>
                <a:path w="649605" h="247014">
                  <a:moveTo>
                    <a:pt x="263664" y="190627"/>
                  </a:moveTo>
                  <a:lnTo>
                    <a:pt x="262813" y="179705"/>
                  </a:lnTo>
                  <a:lnTo>
                    <a:pt x="262001" y="169291"/>
                  </a:lnTo>
                  <a:lnTo>
                    <a:pt x="257937" y="116713"/>
                  </a:lnTo>
                  <a:lnTo>
                    <a:pt x="254088" y="74968"/>
                  </a:lnTo>
                  <a:lnTo>
                    <a:pt x="251053" y="57404"/>
                  </a:lnTo>
                  <a:lnTo>
                    <a:pt x="250583" y="55245"/>
                  </a:lnTo>
                  <a:lnTo>
                    <a:pt x="217093" y="29019"/>
                  </a:lnTo>
                  <a:lnTo>
                    <a:pt x="211023" y="28498"/>
                  </a:lnTo>
                  <a:lnTo>
                    <a:pt x="211023" y="160655"/>
                  </a:lnTo>
                  <a:lnTo>
                    <a:pt x="210959" y="163576"/>
                  </a:lnTo>
                  <a:lnTo>
                    <a:pt x="209435" y="167640"/>
                  </a:lnTo>
                  <a:lnTo>
                    <a:pt x="207530" y="168783"/>
                  </a:lnTo>
                  <a:lnTo>
                    <a:pt x="201053" y="169291"/>
                  </a:lnTo>
                  <a:lnTo>
                    <a:pt x="198767" y="168148"/>
                  </a:lnTo>
                  <a:lnTo>
                    <a:pt x="197497" y="165735"/>
                  </a:lnTo>
                  <a:lnTo>
                    <a:pt x="196227" y="163449"/>
                  </a:lnTo>
                  <a:lnTo>
                    <a:pt x="195300" y="158496"/>
                  </a:lnTo>
                  <a:lnTo>
                    <a:pt x="195173" y="157607"/>
                  </a:lnTo>
                  <a:lnTo>
                    <a:pt x="194386" y="147320"/>
                  </a:lnTo>
                  <a:lnTo>
                    <a:pt x="193992" y="142748"/>
                  </a:lnTo>
                  <a:lnTo>
                    <a:pt x="194094" y="138430"/>
                  </a:lnTo>
                  <a:lnTo>
                    <a:pt x="194195" y="136398"/>
                  </a:lnTo>
                  <a:lnTo>
                    <a:pt x="195211" y="132334"/>
                  </a:lnTo>
                  <a:lnTo>
                    <a:pt x="196100" y="128397"/>
                  </a:lnTo>
                  <a:lnTo>
                    <a:pt x="200418" y="123063"/>
                  </a:lnTo>
                  <a:lnTo>
                    <a:pt x="207911" y="116713"/>
                  </a:lnTo>
                  <a:lnTo>
                    <a:pt x="210959" y="156845"/>
                  </a:lnTo>
                  <a:lnTo>
                    <a:pt x="211023" y="160655"/>
                  </a:lnTo>
                  <a:lnTo>
                    <a:pt x="211023" y="28498"/>
                  </a:lnTo>
                  <a:lnTo>
                    <a:pt x="206679" y="28117"/>
                  </a:lnTo>
                  <a:lnTo>
                    <a:pt x="194830" y="28448"/>
                  </a:lnTo>
                  <a:lnTo>
                    <a:pt x="184810" y="29743"/>
                  </a:lnTo>
                  <a:lnTo>
                    <a:pt x="147396" y="51435"/>
                  </a:lnTo>
                  <a:lnTo>
                    <a:pt x="142544" y="81026"/>
                  </a:lnTo>
                  <a:lnTo>
                    <a:pt x="142875" y="88138"/>
                  </a:lnTo>
                  <a:lnTo>
                    <a:pt x="143725" y="99060"/>
                  </a:lnTo>
                  <a:lnTo>
                    <a:pt x="190385" y="95504"/>
                  </a:lnTo>
                  <a:lnTo>
                    <a:pt x="189115" y="78359"/>
                  </a:lnTo>
                  <a:lnTo>
                    <a:pt x="188429" y="70218"/>
                  </a:lnTo>
                  <a:lnTo>
                    <a:pt x="188391" y="63373"/>
                  </a:lnTo>
                  <a:lnTo>
                    <a:pt x="189623" y="59055"/>
                  </a:lnTo>
                  <a:lnTo>
                    <a:pt x="191655" y="57785"/>
                  </a:lnTo>
                  <a:lnTo>
                    <a:pt x="195084" y="57531"/>
                  </a:lnTo>
                  <a:lnTo>
                    <a:pt x="198005" y="57404"/>
                  </a:lnTo>
                  <a:lnTo>
                    <a:pt x="200164" y="58420"/>
                  </a:lnTo>
                  <a:lnTo>
                    <a:pt x="203212" y="63500"/>
                  </a:lnTo>
                  <a:lnTo>
                    <a:pt x="204228" y="68961"/>
                  </a:lnTo>
                  <a:lnTo>
                    <a:pt x="205371" y="84328"/>
                  </a:lnTo>
                  <a:lnTo>
                    <a:pt x="205117" y="88900"/>
                  </a:lnTo>
                  <a:lnTo>
                    <a:pt x="168897" y="111226"/>
                  </a:lnTo>
                  <a:lnTo>
                    <a:pt x="160959" y="115862"/>
                  </a:lnTo>
                  <a:lnTo>
                    <a:pt x="147358" y="142748"/>
                  </a:lnTo>
                  <a:lnTo>
                    <a:pt x="147523" y="147828"/>
                  </a:lnTo>
                  <a:lnTo>
                    <a:pt x="156832" y="189547"/>
                  </a:lnTo>
                  <a:lnTo>
                    <a:pt x="180060" y="199529"/>
                  </a:lnTo>
                  <a:lnTo>
                    <a:pt x="186499" y="199517"/>
                  </a:lnTo>
                  <a:lnTo>
                    <a:pt x="214134" y="179705"/>
                  </a:lnTo>
                  <a:lnTo>
                    <a:pt x="215150" y="194310"/>
                  </a:lnTo>
                  <a:lnTo>
                    <a:pt x="263664" y="190627"/>
                  </a:lnTo>
                  <a:close/>
                </a:path>
                <a:path w="649605" h="247014">
                  <a:moveTo>
                    <a:pt x="349262" y="184023"/>
                  </a:moveTo>
                  <a:lnTo>
                    <a:pt x="347268" y="158242"/>
                  </a:lnTo>
                  <a:lnTo>
                    <a:pt x="347230" y="157607"/>
                  </a:lnTo>
                  <a:lnTo>
                    <a:pt x="339102" y="158242"/>
                  </a:lnTo>
                  <a:lnTo>
                    <a:pt x="334403" y="157988"/>
                  </a:lnTo>
                  <a:lnTo>
                    <a:pt x="333260" y="156845"/>
                  </a:lnTo>
                  <a:lnTo>
                    <a:pt x="331990" y="155702"/>
                  </a:lnTo>
                  <a:lnTo>
                    <a:pt x="331038" y="150114"/>
                  </a:lnTo>
                  <a:lnTo>
                    <a:pt x="330936" y="149352"/>
                  </a:lnTo>
                  <a:lnTo>
                    <a:pt x="327863" y="108585"/>
                  </a:lnTo>
                  <a:lnTo>
                    <a:pt x="323773" y="55372"/>
                  </a:lnTo>
                  <a:lnTo>
                    <a:pt x="323481" y="51562"/>
                  </a:lnTo>
                  <a:lnTo>
                    <a:pt x="336943" y="50546"/>
                  </a:lnTo>
                  <a:lnTo>
                    <a:pt x="334987" y="25654"/>
                  </a:lnTo>
                  <a:lnTo>
                    <a:pt x="334911" y="24638"/>
                  </a:lnTo>
                  <a:lnTo>
                    <a:pt x="321449" y="25654"/>
                  </a:lnTo>
                  <a:lnTo>
                    <a:pt x="319544" y="0"/>
                  </a:lnTo>
                  <a:lnTo>
                    <a:pt x="269633" y="3810"/>
                  </a:lnTo>
                  <a:lnTo>
                    <a:pt x="271665" y="29464"/>
                  </a:lnTo>
                  <a:lnTo>
                    <a:pt x="260870" y="30353"/>
                  </a:lnTo>
                  <a:lnTo>
                    <a:pt x="262902" y="56261"/>
                  </a:lnTo>
                  <a:lnTo>
                    <a:pt x="273570" y="55372"/>
                  </a:lnTo>
                  <a:lnTo>
                    <a:pt x="279958" y="138938"/>
                  </a:lnTo>
                  <a:lnTo>
                    <a:pt x="287540" y="177292"/>
                  </a:lnTo>
                  <a:lnTo>
                    <a:pt x="304812" y="185928"/>
                  </a:lnTo>
                  <a:lnTo>
                    <a:pt x="309765" y="186563"/>
                  </a:lnTo>
                  <a:lnTo>
                    <a:pt x="317893" y="186436"/>
                  </a:lnTo>
                  <a:lnTo>
                    <a:pt x="349262" y="184023"/>
                  </a:lnTo>
                  <a:close/>
                </a:path>
                <a:path w="649605" h="247014">
                  <a:moveTo>
                    <a:pt x="465632" y="128066"/>
                  </a:moveTo>
                  <a:lnTo>
                    <a:pt x="461657" y="68707"/>
                  </a:lnTo>
                  <a:lnTo>
                    <a:pt x="456730" y="41402"/>
                  </a:lnTo>
                  <a:lnTo>
                    <a:pt x="455307" y="37465"/>
                  </a:lnTo>
                  <a:lnTo>
                    <a:pt x="451878" y="32131"/>
                  </a:lnTo>
                  <a:lnTo>
                    <a:pt x="447052" y="27178"/>
                  </a:lnTo>
                  <a:lnTo>
                    <a:pt x="442353" y="22225"/>
                  </a:lnTo>
                  <a:lnTo>
                    <a:pt x="435876" y="18288"/>
                  </a:lnTo>
                  <a:lnTo>
                    <a:pt x="427494" y="15621"/>
                  </a:lnTo>
                  <a:lnTo>
                    <a:pt x="421030" y="13944"/>
                  </a:lnTo>
                  <a:lnTo>
                    <a:pt x="417322" y="13398"/>
                  </a:lnTo>
                  <a:lnTo>
                    <a:pt x="417322" y="142748"/>
                  </a:lnTo>
                  <a:lnTo>
                    <a:pt x="417207" y="147320"/>
                  </a:lnTo>
                  <a:lnTo>
                    <a:pt x="415683" y="151638"/>
                  </a:lnTo>
                  <a:lnTo>
                    <a:pt x="413778" y="152908"/>
                  </a:lnTo>
                  <a:lnTo>
                    <a:pt x="410857" y="153162"/>
                  </a:lnTo>
                  <a:lnTo>
                    <a:pt x="407936" y="153289"/>
                  </a:lnTo>
                  <a:lnTo>
                    <a:pt x="405904" y="152273"/>
                  </a:lnTo>
                  <a:lnTo>
                    <a:pt x="404380" y="149352"/>
                  </a:lnTo>
                  <a:lnTo>
                    <a:pt x="403618" y="147828"/>
                  </a:lnTo>
                  <a:lnTo>
                    <a:pt x="402729" y="142748"/>
                  </a:lnTo>
                  <a:lnTo>
                    <a:pt x="395782" y="53594"/>
                  </a:lnTo>
                  <a:lnTo>
                    <a:pt x="395871" y="47625"/>
                  </a:lnTo>
                  <a:lnTo>
                    <a:pt x="396760" y="45339"/>
                  </a:lnTo>
                  <a:lnTo>
                    <a:pt x="397522" y="43053"/>
                  </a:lnTo>
                  <a:lnTo>
                    <a:pt x="399427" y="41910"/>
                  </a:lnTo>
                  <a:lnTo>
                    <a:pt x="405269" y="41402"/>
                  </a:lnTo>
                  <a:lnTo>
                    <a:pt x="407301" y="42418"/>
                  </a:lnTo>
                  <a:lnTo>
                    <a:pt x="416775" y="136398"/>
                  </a:lnTo>
                  <a:lnTo>
                    <a:pt x="417322" y="142748"/>
                  </a:lnTo>
                  <a:lnTo>
                    <a:pt x="417322" y="13398"/>
                  </a:lnTo>
                  <a:lnTo>
                    <a:pt x="414045" y="12903"/>
                  </a:lnTo>
                  <a:lnTo>
                    <a:pt x="406501" y="12522"/>
                  </a:lnTo>
                  <a:lnTo>
                    <a:pt x="398411" y="12827"/>
                  </a:lnTo>
                  <a:lnTo>
                    <a:pt x="360680" y="27762"/>
                  </a:lnTo>
                  <a:lnTo>
                    <a:pt x="347408" y="71208"/>
                  </a:lnTo>
                  <a:lnTo>
                    <a:pt x="347865" y="81026"/>
                  </a:lnTo>
                  <a:lnTo>
                    <a:pt x="351243" y="123825"/>
                  </a:lnTo>
                  <a:lnTo>
                    <a:pt x="362089" y="166370"/>
                  </a:lnTo>
                  <a:lnTo>
                    <a:pt x="398183" y="182295"/>
                  </a:lnTo>
                  <a:lnTo>
                    <a:pt x="405536" y="182410"/>
                  </a:lnTo>
                  <a:lnTo>
                    <a:pt x="413524" y="181991"/>
                  </a:lnTo>
                  <a:lnTo>
                    <a:pt x="452640" y="167513"/>
                  </a:lnTo>
                  <a:lnTo>
                    <a:pt x="456958" y="161163"/>
                  </a:lnTo>
                  <a:lnTo>
                    <a:pt x="461403" y="154813"/>
                  </a:lnTo>
                  <a:lnTo>
                    <a:pt x="462013" y="153289"/>
                  </a:lnTo>
                  <a:lnTo>
                    <a:pt x="464070" y="148209"/>
                  </a:lnTo>
                  <a:lnTo>
                    <a:pt x="464959" y="141224"/>
                  </a:lnTo>
                  <a:lnTo>
                    <a:pt x="465505" y="135128"/>
                  </a:lnTo>
                  <a:lnTo>
                    <a:pt x="465632" y="128066"/>
                  </a:lnTo>
                  <a:close/>
                </a:path>
                <a:path w="649605" h="247014">
                  <a:moveTo>
                    <a:pt x="586879" y="129286"/>
                  </a:moveTo>
                  <a:lnTo>
                    <a:pt x="577735" y="90551"/>
                  </a:lnTo>
                  <a:lnTo>
                    <a:pt x="536460" y="68199"/>
                  </a:lnTo>
                  <a:lnTo>
                    <a:pt x="529094" y="64770"/>
                  </a:lnTo>
                  <a:lnTo>
                    <a:pt x="516267" y="40386"/>
                  </a:lnTo>
                  <a:lnTo>
                    <a:pt x="516775" y="37465"/>
                  </a:lnTo>
                  <a:lnTo>
                    <a:pt x="519315" y="33655"/>
                  </a:lnTo>
                  <a:lnTo>
                    <a:pt x="521347" y="32512"/>
                  </a:lnTo>
                  <a:lnTo>
                    <a:pt x="524141" y="32258"/>
                  </a:lnTo>
                  <a:lnTo>
                    <a:pt x="527570" y="32004"/>
                  </a:lnTo>
                  <a:lnTo>
                    <a:pt x="529729" y="32893"/>
                  </a:lnTo>
                  <a:lnTo>
                    <a:pt x="530745" y="34798"/>
                  </a:lnTo>
                  <a:lnTo>
                    <a:pt x="531761" y="36830"/>
                  </a:lnTo>
                  <a:lnTo>
                    <a:pt x="532650" y="41529"/>
                  </a:lnTo>
                  <a:lnTo>
                    <a:pt x="533158" y="49022"/>
                  </a:lnTo>
                  <a:lnTo>
                    <a:pt x="533920" y="57912"/>
                  </a:lnTo>
                  <a:lnTo>
                    <a:pt x="577989" y="54610"/>
                  </a:lnTo>
                  <a:lnTo>
                    <a:pt x="576592" y="36830"/>
                  </a:lnTo>
                  <a:lnTo>
                    <a:pt x="575868" y="32004"/>
                  </a:lnTo>
                  <a:lnTo>
                    <a:pt x="547878" y="5461"/>
                  </a:lnTo>
                  <a:lnTo>
                    <a:pt x="527761" y="3175"/>
                  </a:lnTo>
                  <a:lnTo>
                    <a:pt x="519950" y="3556"/>
                  </a:lnTo>
                  <a:lnTo>
                    <a:pt x="483501" y="14732"/>
                  </a:lnTo>
                  <a:lnTo>
                    <a:pt x="471792" y="49022"/>
                  </a:lnTo>
                  <a:lnTo>
                    <a:pt x="472071" y="55753"/>
                  </a:lnTo>
                  <a:lnTo>
                    <a:pt x="496887" y="94297"/>
                  </a:lnTo>
                  <a:lnTo>
                    <a:pt x="519341" y="105168"/>
                  </a:lnTo>
                  <a:lnTo>
                    <a:pt x="528408" y="109575"/>
                  </a:lnTo>
                  <a:lnTo>
                    <a:pt x="541286" y="129286"/>
                  </a:lnTo>
                  <a:lnTo>
                    <a:pt x="541794" y="134874"/>
                  </a:lnTo>
                  <a:lnTo>
                    <a:pt x="529602" y="144018"/>
                  </a:lnTo>
                  <a:lnTo>
                    <a:pt x="527316" y="142875"/>
                  </a:lnTo>
                  <a:lnTo>
                    <a:pt x="526046" y="140335"/>
                  </a:lnTo>
                  <a:lnTo>
                    <a:pt x="524649" y="137795"/>
                  </a:lnTo>
                  <a:lnTo>
                    <a:pt x="523760" y="132080"/>
                  </a:lnTo>
                  <a:lnTo>
                    <a:pt x="522998" y="123317"/>
                  </a:lnTo>
                  <a:lnTo>
                    <a:pt x="522236" y="113030"/>
                  </a:lnTo>
                  <a:lnTo>
                    <a:pt x="478167" y="116332"/>
                  </a:lnTo>
                  <a:lnTo>
                    <a:pt x="486168" y="154432"/>
                  </a:lnTo>
                  <a:lnTo>
                    <a:pt x="521119" y="172275"/>
                  </a:lnTo>
                  <a:lnTo>
                    <a:pt x="529666" y="172758"/>
                  </a:lnTo>
                  <a:lnTo>
                    <a:pt x="538873" y="172466"/>
                  </a:lnTo>
                  <a:lnTo>
                    <a:pt x="575449" y="160401"/>
                  </a:lnTo>
                  <a:lnTo>
                    <a:pt x="586625" y="134874"/>
                  </a:lnTo>
                  <a:lnTo>
                    <a:pt x="586879" y="129286"/>
                  </a:lnTo>
                  <a:close/>
                </a:path>
                <a:path w="649605" h="247014">
                  <a:moveTo>
                    <a:pt x="634123" y="72263"/>
                  </a:moveTo>
                  <a:lnTo>
                    <a:pt x="630948" y="31750"/>
                  </a:lnTo>
                  <a:lnTo>
                    <a:pt x="593483" y="34671"/>
                  </a:lnTo>
                  <a:lnTo>
                    <a:pt x="596531" y="75184"/>
                  </a:lnTo>
                  <a:lnTo>
                    <a:pt x="634123" y="72263"/>
                  </a:lnTo>
                  <a:close/>
                </a:path>
                <a:path w="649605" h="247014">
                  <a:moveTo>
                    <a:pt x="640981" y="161544"/>
                  </a:moveTo>
                  <a:lnTo>
                    <a:pt x="637806" y="120904"/>
                  </a:lnTo>
                  <a:lnTo>
                    <a:pt x="600341" y="123825"/>
                  </a:lnTo>
                  <a:lnTo>
                    <a:pt x="603389" y="164465"/>
                  </a:lnTo>
                  <a:lnTo>
                    <a:pt x="640981" y="161544"/>
                  </a:lnTo>
                  <a:close/>
                </a:path>
                <a:path w="649605" h="247014">
                  <a:moveTo>
                    <a:pt x="648982" y="197612"/>
                  </a:moveTo>
                  <a:lnTo>
                    <a:pt x="648093" y="185547"/>
                  </a:lnTo>
                  <a:lnTo>
                    <a:pt x="6832" y="234696"/>
                  </a:lnTo>
                  <a:lnTo>
                    <a:pt x="7772" y="246888"/>
                  </a:lnTo>
                  <a:lnTo>
                    <a:pt x="648982" y="1976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5646" y="6652894"/>
              <a:ext cx="1073137" cy="331724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5887" y="7318501"/>
              <a:ext cx="1433106" cy="37414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04798" y="7990205"/>
              <a:ext cx="1547545" cy="349758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56388" y="1523"/>
              <a:ext cx="7449820" cy="10622280"/>
            </a:xfrm>
            <a:custGeom>
              <a:avLst/>
              <a:gdLst/>
              <a:ahLst/>
              <a:cxnLst/>
              <a:rect l="l" t="t" r="r" b="b"/>
              <a:pathLst>
                <a:path w="7449820" h="10622280">
                  <a:moveTo>
                    <a:pt x="0" y="10622280"/>
                  </a:moveTo>
                  <a:lnTo>
                    <a:pt x="7449311" y="10622280"/>
                  </a:lnTo>
                  <a:lnTo>
                    <a:pt x="7449311" y="0"/>
                  </a:lnTo>
                  <a:lnTo>
                    <a:pt x="0" y="0"/>
                  </a:lnTo>
                  <a:lnTo>
                    <a:pt x="0" y="10622280"/>
                  </a:lnTo>
                  <a:close/>
                </a:path>
              </a:pathLst>
            </a:custGeom>
            <a:ln w="762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09088" y="2822447"/>
              <a:ext cx="3870960" cy="269138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04744" y="3575303"/>
              <a:ext cx="1856232" cy="1103376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3012948" y="3525011"/>
              <a:ext cx="1694814" cy="1183005"/>
            </a:xfrm>
            <a:custGeom>
              <a:avLst/>
              <a:gdLst/>
              <a:ahLst/>
              <a:cxnLst/>
              <a:rect l="l" t="t" r="r" b="b"/>
              <a:pathLst>
                <a:path w="1694814" h="1183004">
                  <a:moveTo>
                    <a:pt x="0" y="591312"/>
                  </a:moveTo>
                  <a:lnTo>
                    <a:pt x="1802" y="552439"/>
                  </a:lnTo>
                  <a:lnTo>
                    <a:pt x="7134" y="514236"/>
                  </a:lnTo>
                  <a:lnTo>
                    <a:pt x="15885" y="476783"/>
                  </a:lnTo>
                  <a:lnTo>
                    <a:pt x="27943" y="440155"/>
                  </a:lnTo>
                  <a:lnTo>
                    <a:pt x="43196" y="404433"/>
                  </a:lnTo>
                  <a:lnTo>
                    <a:pt x="61532" y="369692"/>
                  </a:lnTo>
                  <a:lnTo>
                    <a:pt x="82841" y="336012"/>
                  </a:lnTo>
                  <a:lnTo>
                    <a:pt x="107010" y="303470"/>
                  </a:lnTo>
                  <a:lnTo>
                    <a:pt x="133927" y="272145"/>
                  </a:lnTo>
                  <a:lnTo>
                    <a:pt x="163482" y="242114"/>
                  </a:lnTo>
                  <a:lnTo>
                    <a:pt x="195562" y="213456"/>
                  </a:lnTo>
                  <a:lnTo>
                    <a:pt x="230056" y="186248"/>
                  </a:lnTo>
                  <a:lnTo>
                    <a:pt x="266852" y="160568"/>
                  </a:lnTo>
                  <a:lnTo>
                    <a:pt x="305839" y="136494"/>
                  </a:lnTo>
                  <a:lnTo>
                    <a:pt x="346905" y="114104"/>
                  </a:lnTo>
                  <a:lnTo>
                    <a:pt x="389938" y="93477"/>
                  </a:lnTo>
                  <a:lnTo>
                    <a:pt x="434826" y="74690"/>
                  </a:lnTo>
                  <a:lnTo>
                    <a:pt x="481459" y="57821"/>
                  </a:lnTo>
                  <a:lnTo>
                    <a:pt x="529724" y="42949"/>
                  </a:lnTo>
                  <a:lnTo>
                    <a:pt x="579510" y="30150"/>
                  </a:lnTo>
                  <a:lnTo>
                    <a:pt x="630705" y="19504"/>
                  </a:lnTo>
                  <a:lnTo>
                    <a:pt x="683197" y="11088"/>
                  </a:lnTo>
                  <a:lnTo>
                    <a:pt x="736876" y="4980"/>
                  </a:lnTo>
                  <a:lnTo>
                    <a:pt x="791628" y="1258"/>
                  </a:lnTo>
                  <a:lnTo>
                    <a:pt x="847343" y="0"/>
                  </a:lnTo>
                  <a:lnTo>
                    <a:pt x="903059" y="1258"/>
                  </a:lnTo>
                  <a:lnTo>
                    <a:pt x="957811" y="4980"/>
                  </a:lnTo>
                  <a:lnTo>
                    <a:pt x="1011490" y="11088"/>
                  </a:lnTo>
                  <a:lnTo>
                    <a:pt x="1063982" y="19504"/>
                  </a:lnTo>
                  <a:lnTo>
                    <a:pt x="1115177" y="30150"/>
                  </a:lnTo>
                  <a:lnTo>
                    <a:pt x="1164963" y="42949"/>
                  </a:lnTo>
                  <a:lnTo>
                    <a:pt x="1213228" y="57821"/>
                  </a:lnTo>
                  <a:lnTo>
                    <a:pt x="1259861" y="74690"/>
                  </a:lnTo>
                  <a:lnTo>
                    <a:pt x="1304749" y="93477"/>
                  </a:lnTo>
                  <a:lnTo>
                    <a:pt x="1347782" y="114104"/>
                  </a:lnTo>
                  <a:lnTo>
                    <a:pt x="1388848" y="136494"/>
                  </a:lnTo>
                  <a:lnTo>
                    <a:pt x="1427835" y="160568"/>
                  </a:lnTo>
                  <a:lnTo>
                    <a:pt x="1464631" y="186248"/>
                  </a:lnTo>
                  <a:lnTo>
                    <a:pt x="1499125" y="213456"/>
                  </a:lnTo>
                  <a:lnTo>
                    <a:pt x="1531205" y="242114"/>
                  </a:lnTo>
                  <a:lnTo>
                    <a:pt x="1560760" y="272145"/>
                  </a:lnTo>
                  <a:lnTo>
                    <a:pt x="1587677" y="303470"/>
                  </a:lnTo>
                  <a:lnTo>
                    <a:pt x="1611846" y="336012"/>
                  </a:lnTo>
                  <a:lnTo>
                    <a:pt x="1633155" y="369692"/>
                  </a:lnTo>
                  <a:lnTo>
                    <a:pt x="1651491" y="404433"/>
                  </a:lnTo>
                  <a:lnTo>
                    <a:pt x="1666744" y="440155"/>
                  </a:lnTo>
                  <a:lnTo>
                    <a:pt x="1678802" y="476783"/>
                  </a:lnTo>
                  <a:lnTo>
                    <a:pt x="1687553" y="514236"/>
                  </a:lnTo>
                  <a:lnTo>
                    <a:pt x="1692885" y="552439"/>
                  </a:lnTo>
                  <a:lnTo>
                    <a:pt x="1694688" y="591312"/>
                  </a:lnTo>
                  <a:lnTo>
                    <a:pt x="1692885" y="630184"/>
                  </a:lnTo>
                  <a:lnTo>
                    <a:pt x="1687553" y="668387"/>
                  </a:lnTo>
                  <a:lnTo>
                    <a:pt x="1678802" y="705840"/>
                  </a:lnTo>
                  <a:lnTo>
                    <a:pt x="1666744" y="742468"/>
                  </a:lnTo>
                  <a:lnTo>
                    <a:pt x="1651491" y="778190"/>
                  </a:lnTo>
                  <a:lnTo>
                    <a:pt x="1633155" y="812931"/>
                  </a:lnTo>
                  <a:lnTo>
                    <a:pt x="1611846" y="846611"/>
                  </a:lnTo>
                  <a:lnTo>
                    <a:pt x="1587677" y="879153"/>
                  </a:lnTo>
                  <a:lnTo>
                    <a:pt x="1560760" y="910478"/>
                  </a:lnTo>
                  <a:lnTo>
                    <a:pt x="1531205" y="940509"/>
                  </a:lnTo>
                  <a:lnTo>
                    <a:pt x="1499125" y="969167"/>
                  </a:lnTo>
                  <a:lnTo>
                    <a:pt x="1464631" y="996375"/>
                  </a:lnTo>
                  <a:lnTo>
                    <a:pt x="1427835" y="1022055"/>
                  </a:lnTo>
                  <a:lnTo>
                    <a:pt x="1388848" y="1046129"/>
                  </a:lnTo>
                  <a:lnTo>
                    <a:pt x="1347782" y="1068519"/>
                  </a:lnTo>
                  <a:lnTo>
                    <a:pt x="1304749" y="1089146"/>
                  </a:lnTo>
                  <a:lnTo>
                    <a:pt x="1259861" y="1107933"/>
                  </a:lnTo>
                  <a:lnTo>
                    <a:pt x="1213228" y="1124802"/>
                  </a:lnTo>
                  <a:lnTo>
                    <a:pt x="1164963" y="1139674"/>
                  </a:lnTo>
                  <a:lnTo>
                    <a:pt x="1115177" y="1152473"/>
                  </a:lnTo>
                  <a:lnTo>
                    <a:pt x="1063982" y="1163119"/>
                  </a:lnTo>
                  <a:lnTo>
                    <a:pt x="1011490" y="1171535"/>
                  </a:lnTo>
                  <a:lnTo>
                    <a:pt x="957811" y="1177643"/>
                  </a:lnTo>
                  <a:lnTo>
                    <a:pt x="903059" y="1181365"/>
                  </a:lnTo>
                  <a:lnTo>
                    <a:pt x="847343" y="1182624"/>
                  </a:lnTo>
                  <a:lnTo>
                    <a:pt x="791628" y="1181365"/>
                  </a:lnTo>
                  <a:lnTo>
                    <a:pt x="736876" y="1177643"/>
                  </a:lnTo>
                  <a:lnTo>
                    <a:pt x="683197" y="1171535"/>
                  </a:lnTo>
                  <a:lnTo>
                    <a:pt x="630705" y="1163119"/>
                  </a:lnTo>
                  <a:lnTo>
                    <a:pt x="579510" y="1152473"/>
                  </a:lnTo>
                  <a:lnTo>
                    <a:pt x="529724" y="1139674"/>
                  </a:lnTo>
                  <a:lnTo>
                    <a:pt x="481459" y="1124802"/>
                  </a:lnTo>
                  <a:lnTo>
                    <a:pt x="434826" y="1107933"/>
                  </a:lnTo>
                  <a:lnTo>
                    <a:pt x="389938" y="1089146"/>
                  </a:lnTo>
                  <a:lnTo>
                    <a:pt x="346905" y="1068519"/>
                  </a:lnTo>
                  <a:lnTo>
                    <a:pt x="305839" y="1046129"/>
                  </a:lnTo>
                  <a:lnTo>
                    <a:pt x="266852" y="1022055"/>
                  </a:lnTo>
                  <a:lnTo>
                    <a:pt x="230056" y="996375"/>
                  </a:lnTo>
                  <a:lnTo>
                    <a:pt x="195562" y="969167"/>
                  </a:lnTo>
                  <a:lnTo>
                    <a:pt x="163482" y="940509"/>
                  </a:lnTo>
                  <a:lnTo>
                    <a:pt x="133927" y="910478"/>
                  </a:lnTo>
                  <a:lnTo>
                    <a:pt x="107010" y="879153"/>
                  </a:lnTo>
                  <a:lnTo>
                    <a:pt x="82841" y="846611"/>
                  </a:lnTo>
                  <a:lnTo>
                    <a:pt x="61532" y="812931"/>
                  </a:lnTo>
                  <a:lnTo>
                    <a:pt x="43196" y="778190"/>
                  </a:lnTo>
                  <a:lnTo>
                    <a:pt x="27943" y="742468"/>
                  </a:lnTo>
                  <a:lnTo>
                    <a:pt x="15885" y="705840"/>
                  </a:lnTo>
                  <a:lnTo>
                    <a:pt x="7134" y="668387"/>
                  </a:lnTo>
                  <a:lnTo>
                    <a:pt x="1802" y="630184"/>
                  </a:lnTo>
                  <a:lnTo>
                    <a:pt x="0" y="591312"/>
                  </a:lnTo>
                  <a:close/>
                </a:path>
              </a:pathLst>
            </a:custGeom>
            <a:ln w="579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2022-05-08T06:02:14Z</dcterms:created>
  <dcterms:modified xsi:type="dcterms:W3CDTF">2022-05-08T06:02:14Z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