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443A78-832B-4475-9DFD-F6093BAE0BE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476EBB-6647-4CEA-AFD1-410D1AC5BF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F1A354-D1DC-437A-8993-4B259B14A9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2A33CF-97FC-4CB4-A39C-4CC09DFDF33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2191D3-8ABF-44ED-A780-779026C8452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15BFFF-F018-43F5-9BD7-CBBE6FCF4A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169C5C-3260-4802-B41B-72696E3822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6D61CA-28C1-4899-A682-43AF342F8D2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265280" y="462600"/>
            <a:ext cx="2472840" cy="3308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C23403-8AED-4921-BB9A-E1FE5E248E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431AB1-5D54-4068-9DC4-2E71B050BB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844C0D-1628-4ED4-9A53-3180D74E89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CE938D-7629-4EBE-A402-76BE8BB893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558560" cy="67813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0"/>
            <a:ext cx="7558560" cy="326412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0" y="0"/>
            <a:ext cx="7558560" cy="28159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0" y="8282880"/>
            <a:ext cx="7558560" cy="240912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12240" y="9281160"/>
            <a:ext cx="7546680" cy="1411200"/>
          </a:xfrm>
          <a:custGeom>
            <a:avLst/>
            <a:gdLst/>
            <a:ahLst/>
            <a:rect l="l" t="t" r="r" b="b"/>
            <a:pathLst>
              <a:path w="7546975" h="1411604">
                <a:moveTo>
                  <a:pt x="4964514" y="0"/>
                </a:moveTo>
                <a:lnTo>
                  <a:pt x="4923288" y="201"/>
                </a:lnTo>
                <a:lnTo>
                  <a:pt x="4840914" y="1789"/>
                </a:lnTo>
                <a:lnTo>
                  <a:pt x="4758643" y="4914"/>
                </a:lnTo>
                <a:lnTo>
                  <a:pt x="4676471" y="9524"/>
                </a:lnTo>
                <a:lnTo>
                  <a:pt x="4594393" y="15565"/>
                </a:lnTo>
                <a:lnTo>
                  <a:pt x="4512408" y="22984"/>
                </a:lnTo>
                <a:lnTo>
                  <a:pt x="4430510" y="31729"/>
                </a:lnTo>
                <a:lnTo>
                  <a:pt x="4348698" y="41746"/>
                </a:lnTo>
                <a:lnTo>
                  <a:pt x="4266966" y="52982"/>
                </a:lnTo>
                <a:lnTo>
                  <a:pt x="4185312" y="65384"/>
                </a:lnTo>
                <a:lnTo>
                  <a:pt x="4103732" y="78900"/>
                </a:lnTo>
                <a:lnTo>
                  <a:pt x="3981494" y="101144"/>
                </a:lnTo>
                <a:lnTo>
                  <a:pt x="3859402" y="125596"/>
                </a:lnTo>
                <a:lnTo>
                  <a:pt x="3737445" y="152075"/>
                </a:lnTo>
                <a:lnTo>
                  <a:pt x="3615611" y="180403"/>
                </a:lnTo>
                <a:lnTo>
                  <a:pt x="3453336" y="220739"/>
                </a:lnTo>
                <a:lnTo>
                  <a:pt x="3250728" y="274689"/>
                </a:lnTo>
                <a:lnTo>
                  <a:pt x="3007869" y="343511"/>
                </a:lnTo>
                <a:lnTo>
                  <a:pt x="2037547" y="635495"/>
                </a:lnTo>
                <a:lnTo>
                  <a:pt x="1713786" y="728017"/>
                </a:lnTo>
                <a:lnTo>
                  <a:pt x="1511178" y="781967"/>
                </a:lnTo>
                <a:lnTo>
                  <a:pt x="1348903" y="822304"/>
                </a:lnTo>
                <a:lnTo>
                  <a:pt x="1186431" y="859672"/>
                </a:lnTo>
                <a:lnTo>
                  <a:pt x="1064430" y="885495"/>
                </a:lnTo>
                <a:lnTo>
                  <a:pt x="942291" y="909231"/>
                </a:lnTo>
                <a:lnTo>
                  <a:pt x="820001" y="930700"/>
                </a:lnTo>
                <a:lnTo>
                  <a:pt x="738384" y="943666"/>
                </a:lnTo>
                <a:lnTo>
                  <a:pt x="656692" y="955492"/>
                </a:lnTo>
                <a:lnTo>
                  <a:pt x="574920" y="966125"/>
                </a:lnTo>
                <a:lnTo>
                  <a:pt x="493065" y="975512"/>
                </a:lnTo>
                <a:lnTo>
                  <a:pt x="411124" y="983601"/>
                </a:lnTo>
                <a:lnTo>
                  <a:pt x="329093" y="990338"/>
                </a:lnTo>
                <a:lnTo>
                  <a:pt x="246969" y="995670"/>
                </a:lnTo>
                <a:lnTo>
                  <a:pt x="164747" y="999544"/>
                </a:lnTo>
                <a:lnTo>
                  <a:pt x="82426" y="1001907"/>
                </a:lnTo>
                <a:lnTo>
                  <a:pt x="0" y="1002707"/>
                </a:lnTo>
                <a:lnTo>
                  <a:pt x="0" y="1411202"/>
                </a:lnTo>
                <a:lnTo>
                  <a:pt x="7546848" y="1411202"/>
                </a:lnTo>
                <a:lnTo>
                  <a:pt x="7546848" y="1002707"/>
                </a:lnTo>
                <a:lnTo>
                  <a:pt x="7503174" y="966125"/>
                </a:lnTo>
                <a:lnTo>
                  <a:pt x="7459554" y="930345"/>
                </a:lnTo>
                <a:lnTo>
                  <a:pt x="7415986" y="895360"/>
                </a:lnTo>
                <a:lnTo>
                  <a:pt x="7372471" y="861163"/>
                </a:lnTo>
                <a:lnTo>
                  <a:pt x="7329008" y="827748"/>
                </a:lnTo>
                <a:lnTo>
                  <a:pt x="7285597" y="795109"/>
                </a:lnTo>
                <a:lnTo>
                  <a:pt x="7242237" y="763239"/>
                </a:lnTo>
                <a:lnTo>
                  <a:pt x="7198927" y="732130"/>
                </a:lnTo>
                <a:lnTo>
                  <a:pt x="7155668" y="701777"/>
                </a:lnTo>
                <a:lnTo>
                  <a:pt x="7112459" y="672172"/>
                </a:lnTo>
                <a:lnTo>
                  <a:pt x="7069299" y="643310"/>
                </a:lnTo>
                <a:lnTo>
                  <a:pt x="7026187" y="615183"/>
                </a:lnTo>
                <a:lnTo>
                  <a:pt x="6983125" y="587785"/>
                </a:lnTo>
                <a:lnTo>
                  <a:pt x="6940110" y="561110"/>
                </a:lnTo>
                <a:lnTo>
                  <a:pt x="6897143" y="535150"/>
                </a:lnTo>
                <a:lnTo>
                  <a:pt x="6854224" y="509899"/>
                </a:lnTo>
                <a:lnTo>
                  <a:pt x="6811351" y="485350"/>
                </a:lnTo>
                <a:lnTo>
                  <a:pt x="6768524" y="461498"/>
                </a:lnTo>
                <a:lnTo>
                  <a:pt x="6725743" y="438334"/>
                </a:lnTo>
                <a:lnTo>
                  <a:pt x="6683008" y="415853"/>
                </a:lnTo>
                <a:lnTo>
                  <a:pt x="6640317" y="394048"/>
                </a:lnTo>
                <a:lnTo>
                  <a:pt x="6597671" y="372912"/>
                </a:lnTo>
                <a:lnTo>
                  <a:pt x="6555070" y="352439"/>
                </a:lnTo>
                <a:lnTo>
                  <a:pt x="6512511" y="332621"/>
                </a:lnTo>
                <a:lnTo>
                  <a:pt x="6469996" y="313453"/>
                </a:lnTo>
                <a:lnTo>
                  <a:pt x="6427524" y="294928"/>
                </a:lnTo>
                <a:lnTo>
                  <a:pt x="6385094" y="277039"/>
                </a:lnTo>
                <a:lnTo>
                  <a:pt x="6342706" y="259780"/>
                </a:lnTo>
                <a:lnTo>
                  <a:pt x="6300360" y="243143"/>
                </a:lnTo>
                <a:lnTo>
                  <a:pt x="6258054" y="227123"/>
                </a:lnTo>
                <a:lnTo>
                  <a:pt x="6215789" y="211712"/>
                </a:lnTo>
                <a:lnTo>
                  <a:pt x="6173564" y="196904"/>
                </a:lnTo>
                <a:lnTo>
                  <a:pt x="6131379" y="182693"/>
                </a:lnTo>
                <a:lnTo>
                  <a:pt x="6089233" y="169071"/>
                </a:lnTo>
                <a:lnTo>
                  <a:pt x="6047126" y="156033"/>
                </a:lnTo>
                <a:lnTo>
                  <a:pt x="6005057" y="143571"/>
                </a:lnTo>
                <a:lnTo>
                  <a:pt x="5963026" y="131679"/>
                </a:lnTo>
                <a:lnTo>
                  <a:pt x="5921033" y="120350"/>
                </a:lnTo>
                <a:lnTo>
                  <a:pt x="5879077" y="109578"/>
                </a:lnTo>
                <a:lnTo>
                  <a:pt x="5837157" y="99355"/>
                </a:lnTo>
                <a:lnTo>
                  <a:pt x="5795273" y="89676"/>
                </a:lnTo>
                <a:lnTo>
                  <a:pt x="5753425" y="80534"/>
                </a:lnTo>
                <a:lnTo>
                  <a:pt x="5711613" y="71922"/>
                </a:lnTo>
                <a:lnTo>
                  <a:pt x="5669835" y="63834"/>
                </a:lnTo>
                <a:lnTo>
                  <a:pt x="5628091" y="56262"/>
                </a:lnTo>
                <a:lnTo>
                  <a:pt x="5586382" y="49200"/>
                </a:lnTo>
                <a:lnTo>
                  <a:pt x="5544706" y="42642"/>
                </a:lnTo>
                <a:lnTo>
                  <a:pt x="5503063" y="36582"/>
                </a:lnTo>
                <a:lnTo>
                  <a:pt x="5461453" y="31011"/>
                </a:lnTo>
                <a:lnTo>
                  <a:pt x="5419875" y="25924"/>
                </a:lnTo>
                <a:lnTo>
                  <a:pt x="5378328" y="21314"/>
                </a:lnTo>
                <a:lnTo>
                  <a:pt x="5336813" y="17175"/>
                </a:lnTo>
                <a:lnTo>
                  <a:pt x="5295329" y="13500"/>
                </a:lnTo>
                <a:lnTo>
                  <a:pt x="5253876" y="10281"/>
                </a:lnTo>
                <a:lnTo>
                  <a:pt x="5212452" y="7514"/>
                </a:lnTo>
                <a:lnTo>
                  <a:pt x="5171058" y="5190"/>
                </a:lnTo>
                <a:lnTo>
                  <a:pt x="5129692" y="3304"/>
                </a:lnTo>
                <a:lnTo>
                  <a:pt x="5088356" y="1848"/>
                </a:lnTo>
                <a:lnTo>
                  <a:pt x="5047048" y="817"/>
                </a:lnTo>
                <a:lnTo>
                  <a:pt x="4964514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bg object 21" descr=""/>
          <p:cNvPicPr/>
          <p:nvPr/>
        </p:nvPicPr>
        <p:blipFill>
          <a:blip r:embed="rId6"/>
          <a:stretch/>
        </p:blipFill>
        <p:spPr>
          <a:xfrm>
            <a:off x="6120" y="9430560"/>
            <a:ext cx="7552440" cy="126144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7"/>
          <a:stretch/>
        </p:blipFill>
        <p:spPr>
          <a:xfrm>
            <a:off x="0" y="4465440"/>
            <a:ext cx="7558560" cy="306900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8"/>
          <a:stretch/>
        </p:blipFill>
        <p:spPr>
          <a:xfrm>
            <a:off x="0" y="5648040"/>
            <a:ext cx="7558560" cy="306900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7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500" spc="-1" strike="noStrike">
                <a:latin typeface="Calibri"/>
              </a:rPr>
              <a:t>Click to edit the title text format</a:t>
            </a:r>
            <a:endParaRPr b="0" lang="en-US" sz="45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2AB5397-4AE5-44EE-A131-96B8AD06A4F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2"/>
          <p:cNvSpPr/>
          <p:nvPr/>
        </p:nvSpPr>
        <p:spPr>
          <a:xfrm>
            <a:off x="4100760" y="967320"/>
            <a:ext cx="2578320" cy="161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4680" bIns="0" anchor="t">
            <a:spAutoFit/>
          </a:bodyPr>
          <a:p>
            <a:pPr marL="87120" algn="ctr">
              <a:lnSpc>
                <a:spcPct val="100000"/>
              </a:lnSpc>
              <a:spcBef>
                <a:spcPts val="746"/>
              </a:spcBef>
              <a:buNone/>
            </a:pPr>
            <a:r>
              <a:rPr b="0" lang="en-US" sz="4000" spc="-26" strike="noStrike" u="sng">
                <a:uFill>
                  <a:solidFill>
                    <a:srgbClr val="000000"/>
                  </a:solidFill>
                </a:uFill>
                <a:latin typeface="Arial Black"/>
              </a:rPr>
              <a:t>de</a:t>
            </a:r>
            <a:endParaRPr b="0" lang="en-US" sz="4000" spc="-1" strike="noStrike">
              <a:latin typeface="Arial"/>
            </a:endParaRPr>
          </a:p>
          <a:p>
            <a:pPr marL="87120" algn="ctr">
              <a:lnSpc>
                <a:spcPct val="100000"/>
              </a:lnSpc>
              <a:spcBef>
                <a:spcPts val="456"/>
              </a:spcBef>
              <a:buNone/>
            </a:pPr>
            <a:r>
              <a:rPr b="0" lang="en-US" sz="2800" spc="-12" strike="noStrike" u="heavy">
                <a:uFill>
                  <a:solidFill>
                    <a:srgbClr val="000000"/>
                  </a:solidFill>
                </a:uFill>
                <a:latin typeface="Arial Black"/>
              </a:rPr>
              <a:t>matemáticas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265280" y="462600"/>
            <a:ext cx="2472840" cy="1800360"/>
          </a:xfrm>
          <a:prstGeom prst="rect">
            <a:avLst/>
          </a:prstGeom>
          <a:noFill/>
          <a:ln w="0">
            <a:noFill/>
          </a:ln>
        </p:spPr>
        <p:txBody>
          <a:bodyPr lIns="0" rIns="0" tIns="14760" bIns="0" anchor="t">
            <a:noAutofit/>
          </a:bodyPr>
          <a:p>
            <a:pPr marL="12600">
              <a:lnSpc>
                <a:spcPct val="100000"/>
              </a:lnSpc>
              <a:spcBef>
                <a:spcPts val="116"/>
              </a:spcBef>
              <a:buNone/>
            </a:pPr>
            <a:r>
              <a:rPr b="0" lang="en-US" sz="4500" spc="-12" strike="noStrike" u="sng">
                <a:solidFill>
                  <a:srgbClr val="000000"/>
                </a:solidFill>
                <a:uFillTx/>
                <a:latin typeface="Arial Black"/>
              </a:rPr>
              <a:t>Portada</a:t>
            </a:r>
            <a:endParaRPr b="0" lang="en-US" sz="4500" spc="-1" strike="noStrike">
              <a:latin typeface="Calibri"/>
            </a:endParaRPr>
          </a:p>
        </p:txBody>
      </p:sp>
      <p:sp>
        <p:nvSpPr>
          <p:cNvPr id="51" name="object 4"/>
          <p:cNvSpPr/>
          <p:nvPr/>
        </p:nvSpPr>
        <p:spPr>
          <a:xfrm>
            <a:off x="359640" y="3240360"/>
            <a:ext cx="3393720" cy="39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2500" spc="-1" strike="noStrike">
                <a:latin typeface="Arial Black"/>
              </a:rPr>
              <a:t>Nombre:</a:t>
            </a:r>
            <a:r>
              <a:rPr b="0" lang="en-US" sz="2500" spc="-120" strike="noStrike">
                <a:latin typeface="Arial Black"/>
              </a:rPr>
              <a:t> </a:t>
            </a:r>
            <a:r>
              <a:rPr b="0" lang="en-US" sz="2500" spc="-12" strike="noStrike">
                <a:latin typeface="Arial Black"/>
              </a:rPr>
              <a:t>……………..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52" name="object 5"/>
          <p:cNvSpPr/>
          <p:nvPr/>
        </p:nvSpPr>
        <p:spPr>
          <a:xfrm>
            <a:off x="3158640" y="10058040"/>
            <a:ext cx="3764520" cy="40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600" spc="-1" strike="noStrike">
                <a:latin typeface="Arial Black"/>
              </a:rPr>
              <a:t>Autora:</a:t>
            </a:r>
            <a:r>
              <a:rPr b="0" lang="en-US" sz="2600" spc="-86" strike="noStrike">
                <a:latin typeface="Arial Black"/>
              </a:rPr>
              <a:t> </a:t>
            </a:r>
            <a:r>
              <a:rPr b="0" lang="en-US" sz="2600" spc="-12" strike="noStrike">
                <a:latin typeface="Arial Black"/>
              </a:rPr>
              <a:t>…………………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2022-07-29T05:34:54Z</dcterms:created>
  <dc:creator/>
  <dc:description/>
  <dc:language>en-US</dc:language>
  <cp:lastModifiedBy/>
  <dcterms:modified xsi:type="dcterms:W3CDTF">2022-07-29T05:34:54Z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