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Courier New" panose="00000000000000000000" pitchFamily="49" charset="1"/>
      <p:regular r:id="rId10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6" y="0"/>
            <a:ext cx="7555993" cy="105003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7504176"/>
            <a:ext cx="4488180" cy="3188335"/>
          </a:xfrm>
          <a:custGeom>
            <a:avLst/>
            <a:gdLst/>
            <a:ahLst/>
            <a:cxnLst/>
            <a:rect l="l" t="t" r="r" b="b"/>
            <a:pathLst>
              <a:path w="4488180" h="3188334">
                <a:moveTo>
                  <a:pt x="4458243" y="2824060"/>
                </a:moveTo>
                <a:lnTo>
                  <a:pt x="1707895" y="2824060"/>
                </a:lnTo>
                <a:lnTo>
                  <a:pt x="1705911" y="2865330"/>
                </a:lnTo>
                <a:lnTo>
                  <a:pt x="1704729" y="2906187"/>
                </a:lnTo>
                <a:lnTo>
                  <a:pt x="1704451" y="2934983"/>
                </a:lnTo>
                <a:lnTo>
                  <a:pt x="1704415" y="2954535"/>
                </a:lnTo>
                <a:lnTo>
                  <a:pt x="1704728" y="2986650"/>
                </a:lnTo>
                <a:lnTo>
                  <a:pt x="1705888" y="3026252"/>
                </a:lnTo>
                <a:lnTo>
                  <a:pt x="1707808" y="3065431"/>
                </a:lnTo>
                <a:lnTo>
                  <a:pt x="1710476" y="3104186"/>
                </a:lnTo>
                <a:lnTo>
                  <a:pt x="1713882" y="3142515"/>
                </a:lnTo>
                <a:lnTo>
                  <a:pt x="1718016" y="3180414"/>
                </a:lnTo>
                <a:lnTo>
                  <a:pt x="1719024" y="3188207"/>
                </a:lnTo>
                <a:lnTo>
                  <a:pt x="4487768" y="3188207"/>
                </a:lnTo>
                <a:lnTo>
                  <a:pt x="4485208" y="3106239"/>
                </a:lnTo>
                <a:lnTo>
                  <a:pt x="4482624" y="3059765"/>
                </a:lnTo>
                <a:lnTo>
                  <a:pt x="4479220" y="3012548"/>
                </a:lnTo>
                <a:lnTo>
                  <a:pt x="4474984" y="2964586"/>
                </a:lnTo>
                <a:lnTo>
                  <a:pt x="4469906" y="2915877"/>
                </a:lnTo>
                <a:lnTo>
                  <a:pt x="4463975" y="2866419"/>
                </a:lnTo>
                <a:lnTo>
                  <a:pt x="4458243" y="2824060"/>
                </a:lnTo>
                <a:close/>
              </a:path>
              <a:path w="4488180" h="3188334">
                <a:moveTo>
                  <a:pt x="3250819" y="0"/>
                </a:moveTo>
                <a:lnTo>
                  <a:pt x="3151887" y="894"/>
                </a:lnTo>
                <a:lnTo>
                  <a:pt x="2958269" y="4621"/>
                </a:lnTo>
                <a:lnTo>
                  <a:pt x="2770262" y="10881"/>
                </a:lnTo>
                <a:lnTo>
                  <a:pt x="2587804" y="19609"/>
                </a:lnTo>
                <a:lnTo>
                  <a:pt x="2410834" y="30745"/>
                </a:lnTo>
                <a:lnTo>
                  <a:pt x="2239293" y="44225"/>
                </a:lnTo>
                <a:lnTo>
                  <a:pt x="2073119" y="59987"/>
                </a:lnTo>
                <a:lnTo>
                  <a:pt x="1912251" y="77968"/>
                </a:lnTo>
                <a:lnTo>
                  <a:pt x="1756629" y="98107"/>
                </a:lnTo>
                <a:lnTo>
                  <a:pt x="1606192" y="120339"/>
                </a:lnTo>
                <a:lnTo>
                  <a:pt x="1460880" y="144604"/>
                </a:lnTo>
                <a:lnTo>
                  <a:pt x="1390126" y="157479"/>
                </a:lnTo>
                <a:lnTo>
                  <a:pt x="1320631" y="170838"/>
                </a:lnTo>
                <a:lnTo>
                  <a:pt x="1252386" y="184674"/>
                </a:lnTo>
                <a:lnTo>
                  <a:pt x="1185385" y="198979"/>
                </a:lnTo>
                <a:lnTo>
                  <a:pt x="1119619" y="213745"/>
                </a:lnTo>
                <a:lnTo>
                  <a:pt x="1055081" y="228964"/>
                </a:lnTo>
                <a:lnTo>
                  <a:pt x="991763" y="244629"/>
                </a:lnTo>
                <a:lnTo>
                  <a:pt x="929658" y="260731"/>
                </a:lnTo>
                <a:lnTo>
                  <a:pt x="868759" y="277264"/>
                </a:lnTo>
                <a:lnTo>
                  <a:pt x="809057" y="294218"/>
                </a:lnTo>
                <a:lnTo>
                  <a:pt x="750545" y="311586"/>
                </a:lnTo>
                <a:lnTo>
                  <a:pt x="693215" y="329361"/>
                </a:lnTo>
                <a:lnTo>
                  <a:pt x="637060" y="347535"/>
                </a:lnTo>
                <a:lnTo>
                  <a:pt x="582073" y="366099"/>
                </a:lnTo>
                <a:lnTo>
                  <a:pt x="528245" y="385046"/>
                </a:lnTo>
                <a:lnTo>
                  <a:pt x="475569" y="404368"/>
                </a:lnTo>
                <a:lnTo>
                  <a:pt x="424037" y="424058"/>
                </a:lnTo>
                <a:lnTo>
                  <a:pt x="373643" y="444107"/>
                </a:lnTo>
                <a:lnTo>
                  <a:pt x="324377" y="464508"/>
                </a:lnTo>
                <a:lnTo>
                  <a:pt x="276234" y="485253"/>
                </a:lnTo>
                <a:lnTo>
                  <a:pt x="229204" y="506334"/>
                </a:lnTo>
                <a:lnTo>
                  <a:pt x="183281" y="527743"/>
                </a:lnTo>
                <a:lnTo>
                  <a:pt x="138457" y="549472"/>
                </a:lnTo>
                <a:lnTo>
                  <a:pt x="94724" y="571514"/>
                </a:lnTo>
                <a:lnTo>
                  <a:pt x="52075" y="593861"/>
                </a:lnTo>
                <a:lnTo>
                  <a:pt x="10503" y="616505"/>
                </a:lnTo>
                <a:lnTo>
                  <a:pt x="0" y="622452"/>
                </a:lnTo>
                <a:lnTo>
                  <a:pt x="0" y="3046044"/>
                </a:lnTo>
                <a:lnTo>
                  <a:pt x="40864" y="3063485"/>
                </a:lnTo>
                <a:lnTo>
                  <a:pt x="98385" y="3085742"/>
                </a:lnTo>
                <a:lnTo>
                  <a:pt x="157023" y="3105905"/>
                </a:lnTo>
                <a:lnTo>
                  <a:pt x="216717" y="3123912"/>
                </a:lnTo>
                <a:lnTo>
                  <a:pt x="277406" y="3139700"/>
                </a:lnTo>
                <a:lnTo>
                  <a:pt x="339029" y="3153206"/>
                </a:lnTo>
                <a:lnTo>
                  <a:pt x="401526" y="3164370"/>
                </a:lnTo>
                <a:lnTo>
                  <a:pt x="464837" y="3173126"/>
                </a:lnTo>
                <a:lnTo>
                  <a:pt x="528900" y="3179415"/>
                </a:lnTo>
                <a:lnTo>
                  <a:pt x="593654" y="3183172"/>
                </a:lnTo>
                <a:lnTo>
                  <a:pt x="659039" y="3184335"/>
                </a:lnTo>
                <a:lnTo>
                  <a:pt x="691949" y="3183924"/>
                </a:lnTo>
                <a:lnTo>
                  <a:pt x="758167" y="3181080"/>
                </a:lnTo>
                <a:lnTo>
                  <a:pt x="824864" y="3175485"/>
                </a:lnTo>
                <a:lnTo>
                  <a:pt x="891979" y="3167078"/>
                </a:lnTo>
                <a:lnTo>
                  <a:pt x="959452" y="3155795"/>
                </a:lnTo>
                <a:lnTo>
                  <a:pt x="1027222" y="3141576"/>
                </a:lnTo>
                <a:lnTo>
                  <a:pt x="1095229" y="3124356"/>
                </a:lnTo>
                <a:lnTo>
                  <a:pt x="1163410" y="3104073"/>
                </a:lnTo>
                <a:lnTo>
                  <a:pt x="1231707" y="3080666"/>
                </a:lnTo>
                <a:lnTo>
                  <a:pt x="1300057" y="3054071"/>
                </a:lnTo>
                <a:lnTo>
                  <a:pt x="1368401" y="3024226"/>
                </a:lnTo>
                <a:lnTo>
                  <a:pt x="1436678" y="2991068"/>
                </a:lnTo>
                <a:lnTo>
                  <a:pt x="1470772" y="2973227"/>
                </a:lnTo>
                <a:lnTo>
                  <a:pt x="1504826" y="2954535"/>
                </a:lnTo>
                <a:lnTo>
                  <a:pt x="1538833" y="2934983"/>
                </a:lnTo>
                <a:lnTo>
                  <a:pt x="1572786" y="2914564"/>
                </a:lnTo>
                <a:lnTo>
                  <a:pt x="1606676" y="2893270"/>
                </a:lnTo>
                <a:lnTo>
                  <a:pt x="1640496" y="2871094"/>
                </a:lnTo>
                <a:lnTo>
                  <a:pt x="1674238" y="2848026"/>
                </a:lnTo>
                <a:lnTo>
                  <a:pt x="1707895" y="2824060"/>
                </a:lnTo>
                <a:lnTo>
                  <a:pt x="4458243" y="2824060"/>
                </a:lnTo>
                <a:lnTo>
                  <a:pt x="4449513" y="2765245"/>
                </a:lnTo>
                <a:lnTo>
                  <a:pt x="4440960" y="2713525"/>
                </a:lnTo>
                <a:lnTo>
                  <a:pt x="4431512" y="2661047"/>
                </a:lnTo>
                <a:lnTo>
                  <a:pt x="4421157" y="2607809"/>
                </a:lnTo>
                <a:lnTo>
                  <a:pt x="4409886" y="2553808"/>
                </a:lnTo>
                <a:lnTo>
                  <a:pt x="4397688" y="2499043"/>
                </a:lnTo>
                <a:lnTo>
                  <a:pt x="4384551" y="2443511"/>
                </a:lnTo>
                <a:lnTo>
                  <a:pt x="4370466" y="2387210"/>
                </a:lnTo>
                <a:lnTo>
                  <a:pt x="4355421" y="2330138"/>
                </a:lnTo>
                <a:lnTo>
                  <a:pt x="4339406" y="2272293"/>
                </a:lnTo>
                <a:lnTo>
                  <a:pt x="4322411" y="2213672"/>
                </a:lnTo>
                <a:lnTo>
                  <a:pt x="4304423" y="2154273"/>
                </a:lnTo>
                <a:lnTo>
                  <a:pt x="4285434" y="2094095"/>
                </a:lnTo>
                <a:lnTo>
                  <a:pt x="4265432" y="2033135"/>
                </a:lnTo>
                <a:lnTo>
                  <a:pt x="4244406" y="1971391"/>
                </a:lnTo>
                <a:lnTo>
                  <a:pt x="4222346" y="1908861"/>
                </a:lnTo>
                <a:lnTo>
                  <a:pt x="4199242" y="1845542"/>
                </a:lnTo>
                <a:lnTo>
                  <a:pt x="4175081" y="1781433"/>
                </a:lnTo>
                <a:lnTo>
                  <a:pt x="4149855" y="1716531"/>
                </a:lnTo>
                <a:lnTo>
                  <a:pt x="4123552" y="1650834"/>
                </a:lnTo>
                <a:lnTo>
                  <a:pt x="4096161" y="1584339"/>
                </a:lnTo>
                <a:lnTo>
                  <a:pt x="4067672" y="1517046"/>
                </a:lnTo>
                <a:lnTo>
                  <a:pt x="4038074" y="1448951"/>
                </a:lnTo>
                <a:lnTo>
                  <a:pt x="4007356" y="1380053"/>
                </a:lnTo>
                <a:lnTo>
                  <a:pt x="3975508" y="1310349"/>
                </a:lnTo>
                <a:lnTo>
                  <a:pt x="3942519" y="1239837"/>
                </a:lnTo>
                <a:lnTo>
                  <a:pt x="3908379" y="1168514"/>
                </a:lnTo>
                <a:lnTo>
                  <a:pt x="3873076" y="1096380"/>
                </a:lnTo>
                <a:lnTo>
                  <a:pt x="3836600" y="1023431"/>
                </a:lnTo>
                <a:lnTo>
                  <a:pt x="3798941" y="949666"/>
                </a:lnTo>
                <a:lnTo>
                  <a:pt x="3760087" y="875082"/>
                </a:lnTo>
                <a:lnTo>
                  <a:pt x="3720029" y="799677"/>
                </a:lnTo>
                <a:lnTo>
                  <a:pt x="3678754" y="723448"/>
                </a:lnTo>
                <a:lnTo>
                  <a:pt x="3636254" y="646395"/>
                </a:lnTo>
                <a:lnTo>
                  <a:pt x="3592516" y="568514"/>
                </a:lnTo>
                <a:lnTo>
                  <a:pt x="3547531" y="489804"/>
                </a:lnTo>
                <a:lnTo>
                  <a:pt x="3501287" y="410262"/>
                </a:lnTo>
                <a:lnTo>
                  <a:pt x="3453774" y="329886"/>
                </a:lnTo>
                <a:lnTo>
                  <a:pt x="3404981" y="248674"/>
                </a:lnTo>
                <a:lnTo>
                  <a:pt x="3354898" y="166623"/>
                </a:lnTo>
                <a:lnTo>
                  <a:pt x="3303514" y="83733"/>
                </a:lnTo>
                <a:lnTo>
                  <a:pt x="32508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7504176"/>
            <a:ext cx="4488180" cy="3188335"/>
          </a:xfrm>
          <a:custGeom>
            <a:avLst/>
            <a:gdLst/>
            <a:ahLst/>
            <a:cxnLst/>
            <a:rect l="l" t="t" r="r" b="b"/>
            <a:pathLst>
              <a:path w="4488180" h="3188334">
                <a:moveTo>
                  <a:pt x="1707895" y="2824060"/>
                </a:moveTo>
                <a:lnTo>
                  <a:pt x="1674238" y="2848026"/>
                </a:lnTo>
                <a:lnTo>
                  <a:pt x="1640496" y="2871094"/>
                </a:lnTo>
                <a:lnTo>
                  <a:pt x="1606676" y="2893270"/>
                </a:lnTo>
                <a:lnTo>
                  <a:pt x="1572786" y="2914564"/>
                </a:lnTo>
                <a:lnTo>
                  <a:pt x="1538833" y="2934983"/>
                </a:lnTo>
                <a:lnTo>
                  <a:pt x="1504826" y="2954535"/>
                </a:lnTo>
                <a:lnTo>
                  <a:pt x="1470772" y="2973227"/>
                </a:lnTo>
                <a:lnTo>
                  <a:pt x="1436678" y="2991068"/>
                </a:lnTo>
                <a:lnTo>
                  <a:pt x="1402552" y="3008065"/>
                </a:lnTo>
                <a:lnTo>
                  <a:pt x="1334234" y="3039558"/>
                </a:lnTo>
                <a:lnTo>
                  <a:pt x="1265879" y="3067771"/>
                </a:lnTo>
                <a:lnTo>
                  <a:pt x="1197548" y="3092764"/>
                </a:lnTo>
                <a:lnTo>
                  <a:pt x="1129301" y="3114601"/>
                </a:lnTo>
                <a:lnTo>
                  <a:pt x="1061200" y="3133345"/>
                </a:lnTo>
                <a:lnTo>
                  <a:pt x="993304" y="3149057"/>
                </a:lnTo>
                <a:lnTo>
                  <a:pt x="925675" y="3161800"/>
                </a:lnTo>
                <a:lnTo>
                  <a:pt x="858373" y="3171637"/>
                </a:lnTo>
                <a:lnTo>
                  <a:pt x="791460" y="3178630"/>
                </a:lnTo>
                <a:lnTo>
                  <a:pt x="724995" y="3182842"/>
                </a:lnTo>
                <a:lnTo>
                  <a:pt x="659039" y="3184335"/>
                </a:lnTo>
                <a:lnTo>
                  <a:pt x="626271" y="3184081"/>
                </a:lnTo>
                <a:lnTo>
                  <a:pt x="561194" y="3181613"/>
                </a:lnTo>
                <a:lnTo>
                  <a:pt x="496778" y="3176583"/>
                </a:lnTo>
                <a:lnTo>
                  <a:pt x="433084" y="3169053"/>
                </a:lnTo>
                <a:lnTo>
                  <a:pt x="370172" y="3159085"/>
                </a:lnTo>
                <a:lnTo>
                  <a:pt x="308104" y="3146742"/>
                </a:lnTo>
                <a:lnTo>
                  <a:pt x="246941" y="3132087"/>
                </a:lnTo>
                <a:lnTo>
                  <a:pt x="186742" y="3115182"/>
                </a:lnTo>
                <a:lnTo>
                  <a:pt x="127569" y="3096089"/>
                </a:lnTo>
                <a:lnTo>
                  <a:pt x="69482" y="3074871"/>
                </a:lnTo>
                <a:lnTo>
                  <a:pt x="12542" y="3051591"/>
                </a:lnTo>
                <a:lnTo>
                  <a:pt x="0" y="3046044"/>
                </a:lnTo>
              </a:path>
              <a:path w="4488180" h="3188334">
                <a:moveTo>
                  <a:pt x="0" y="622452"/>
                </a:moveTo>
                <a:lnTo>
                  <a:pt x="52075" y="593861"/>
                </a:lnTo>
                <a:lnTo>
                  <a:pt x="94724" y="571514"/>
                </a:lnTo>
                <a:lnTo>
                  <a:pt x="138457" y="549472"/>
                </a:lnTo>
                <a:lnTo>
                  <a:pt x="183281" y="527743"/>
                </a:lnTo>
                <a:lnTo>
                  <a:pt x="229204" y="506334"/>
                </a:lnTo>
                <a:lnTo>
                  <a:pt x="276234" y="485253"/>
                </a:lnTo>
                <a:lnTo>
                  <a:pt x="324377" y="464508"/>
                </a:lnTo>
                <a:lnTo>
                  <a:pt x="373643" y="444107"/>
                </a:lnTo>
                <a:lnTo>
                  <a:pt x="424037" y="424058"/>
                </a:lnTo>
                <a:lnTo>
                  <a:pt x="475569" y="404368"/>
                </a:lnTo>
                <a:lnTo>
                  <a:pt x="528245" y="385046"/>
                </a:lnTo>
                <a:lnTo>
                  <a:pt x="582073" y="366099"/>
                </a:lnTo>
                <a:lnTo>
                  <a:pt x="637060" y="347535"/>
                </a:lnTo>
                <a:lnTo>
                  <a:pt x="693215" y="329361"/>
                </a:lnTo>
                <a:lnTo>
                  <a:pt x="750545" y="311586"/>
                </a:lnTo>
                <a:lnTo>
                  <a:pt x="809057" y="294218"/>
                </a:lnTo>
                <a:lnTo>
                  <a:pt x="868759" y="277264"/>
                </a:lnTo>
                <a:lnTo>
                  <a:pt x="929658" y="260731"/>
                </a:lnTo>
                <a:lnTo>
                  <a:pt x="991763" y="244629"/>
                </a:lnTo>
                <a:lnTo>
                  <a:pt x="1055081" y="228964"/>
                </a:lnTo>
                <a:lnTo>
                  <a:pt x="1119619" y="213745"/>
                </a:lnTo>
                <a:lnTo>
                  <a:pt x="1185385" y="198979"/>
                </a:lnTo>
                <a:lnTo>
                  <a:pt x="1252386" y="184674"/>
                </a:lnTo>
                <a:lnTo>
                  <a:pt x="1320631" y="170838"/>
                </a:lnTo>
                <a:lnTo>
                  <a:pt x="1390126" y="157479"/>
                </a:lnTo>
                <a:lnTo>
                  <a:pt x="1460880" y="144604"/>
                </a:lnTo>
                <a:lnTo>
                  <a:pt x="1532899" y="132222"/>
                </a:lnTo>
                <a:lnTo>
                  <a:pt x="1606192" y="120339"/>
                </a:lnTo>
                <a:lnTo>
                  <a:pt x="1680766" y="108965"/>
                </a:lnTo>
                <a:lnTo>
                  <a:pt x="1756629" y="98107"/>
                </a:lnTo>
                <a:lnTo>
                  <a:pt x="1833788" y="87772"/>
                </a:lnTo>
                <a:lnTo>
                  <a:pt x="1912251" y="77968"/>
                </a:lnTo>
                <a:lnTo>
                  <a:pt x="1992025" y="68704"/>
                </a:lnTo>
                <a:lnTo>
                  <a:pt x="2073119" y="59987"/>
                </a:lnTo>
                <a:lnTo>
                  <a:pt x="2155539" y="51825"/>
                </a:lnTo>
                <a:lnTo>
                  <a:pt x="2239293" y="44225"/>
                </a:lnTo>
                <a:lnTo>
                  <a:pt x="2324389" y="37196"/>
                </a:lnTo>
                <a:lnTo>
                  <a:pt x="2410834" y="30745"/>
                </a:lnTo>
                <a:lnTo>
                  <a:pt x="2498637" y="24880"/>
                </a:lnTo>
                <a:lnTo>
                  <a:pt x="2587804" y="19609"/>
                </a:lnTo>
                <a:lnTo>
                  <a:pt x="2678343" y="14940"/>
                </a:lnTo>
                <a:lnTo>
                  <a:pt x="2770262" y="10881"/>
                </a:lnTo>
                <a:lnTo>
                  <a:pt x="2863568" y="7438"/>
                </a:lnTo>
                <a:lnTo>
                  <a:pt x="2958269" y="4621"/>
                </a:lnTo>
                <a:lnTo>
                  <a:pt x="3054373" y="2437"/>
                </a:lnTo>
                <a:lnTo>
                  <a:pt x="3151887" y="894"/>
                </a:lnTo>
                <a:lnTo>
                  <a:pt x="3250819" y="0"/>
                </a:lnTo>
                <a:lnTo>
                  <a:pt x="3303514" y="83733"/>
                </a:lnTo>
                <a:lnTo>
                  <a:pt x="3354898" y="166623"/>
                </a:lnTo>
                <a:lnTo>
                  <a:pt x="3404981" y="248674"/>
                </a:lnTo>
                <a:lnTo>
                  <a:pt x="3453774" y="329886"/>
                </a:lnTo>
                <a:lnTo>
                  <a:pt x="3501287" y="410262"/>
                </a:lnTo>
                <a:lnTo>
                  <a:pt x="3547531" y="489804"/>
                </a:lnTo>
                <a:lnTo>
                  <a:pt x="3592516" y="568514"/>
                </a:lnTo>
                <a:lnTo>
                  <a:pt x="3636254" y="646395"/>
                </a:lnTo>
                <a:lnTo>
                  <a:pt x="3678754" y="723448"/>
                </a:lnTo>
                <a:lnTo>
                  <a:pt x="3720029" y="799677"/>
                </a:lnTo>
                <a:lnTo>
                  <a:pt x="3760087" y="875082"/>
                </a:lnTo>
                <a:lnTo>
                  <a:pt x="3798941" y="949666"/>
                </a:lnTo>
                <a:lnTo>
                  <a:pt x="3836600" y="1023431"/>
                </a:lnTo>
                <a:lnTo>
                  <a:pt x="3873076" y="1096380"/>
                </a:lnTo>
                <a:lnTo>
                  <a:pt x="3908379" y="1168514"/>
                </a:lnTo>
                <a:lnTo>
                  <a:pt x="3942519" y="1239837"/>
                </a:lnTo>
                <a:lnTo>
                  <a:pt x="3975508" y="1310349"/>
                </a:lnTo>
                <a:lnTo>
                  <a:pt x="4007356" y="1380053"/>
                </a:lnTo>
                <a:lnTo>
                  <a:pt x="4038074" y="1448951"/>
                </a:lnTo>
                <a:lnTo>
                  <a:pt x="4067672" y="1517046"/>
                </a:lnTo>
                <a:lnTo>
                  <a:pt x="4096161" y="1584339"/>
                </a:lnTo>
                <a:lnTo>
                  <a:pt x="4123552" y="1650834"/>
                </a:lnTo>
                <a:lnTo>
                  <a:pt x="4149855" y="1716531"/>
                </a:lnTo>
                <a:lnTo>
                  <a:pt x="4175081" y="1781433"/>
                </a:lnTo>
                <a:lnTo>
                  <a:pt x="4199242" y="1845542"/>
                </a:lnTo>
                <a:lnTo>
                  <a:pt x="4222346" y="1908861"/>
                </a:lnTo>
                <a:lnTo>
                  <a:pt x="4244406" y="1971391"/>
                </a:lnTo>
                <a:lnTo>
                  <a:pt x="4265432" y="2033135"/>
                </a:lnTo>
                <a:lnTo>
                  <a:pt x="4285434" y="2094095"/>
                </a:lnTo>
                <a:lnTo>
                  <a:pt x="4304423" y="2154273"/>
                </a:lnTo>
                <a:lnTo>
                  <a:pt x="4322411" y="2213672"/>
                </a:lnTo>
                <a:lnTo>
                  <a:pt x="4339406" y="2272293"/>
                </a:lnTo>
                <a:lnTo>
                  <a:pt x="4355421" y="2330138"/>
                </a:lnTo>
                <a:lnTo>
                  <a:pt x="4370466" y="2387210"/>
                </a:lnTo>
                <a:lnTo>
                  <a:pt x="4384551" y="2443511"/>
                </a:lnTo>
                <a:lnTo>
                  <a:pt x="4397688" y="2499043"/>
                </a:lnTo>
                <a:lnTo>
                  <a:pt x="4409886" y="2553808"/>
                </a:lnTo>
                <a:lnTo>
                  <a:pt x="4421157" y="2607809"/>
                </a:lnTo>
                <a:lnTo>
                  <a:pt x="4431512" y="2661047"/>
                </a:lnTo>
                <a:lnTo>
                  <a:pt x="4440960" y="2713525"/>
                </a:lnTo>
                <a:lnTo>
                  <a:pt x="4449513" y="2765245"/>
                </a:lnTo>
                <a:lnTo>
                  <a:pt x="4457181" y="2816209"/>
                </a:lnTo>
                <a:lnTo>
                  <a:pt x="4463975" y="2866419"/>
                </a:lnTo>
                <a:lnTo>
                  <a:pt x="4469906" y="2915877"/>
                </a:lnTo>
                <a:lnTo>
                  <a:pt x="4474984" y="2964586"/>
                </a:lnTo>
                <a:lnTo>
                  <a:pt x="4479220" y="3012548"/>
                </a:lnTo>
                <a:lnTo>
                  <a:pt x="4482624" y="3059765"/>
                </a:lnTo>
                <a:lnTo>
                  <a:pt x="4485208" y="3106239"/>
                </a:lnTo>
                <a:lnTo>
                  <a:pt x="4486983" y="3151972"/>
                </a:lnTo>
                <a:lnTo>
                  <a:pt x="4487768" y="3188207"/>
                </a:lnTo>
              </a:path>
              <a:path w="4488180" h="3188334">
                <a:moveTo>
                  <a:pt x="1719024" y="3188207"/>
                </a:moveTo>
                <a:lnTo>
                  <a:pt x="1713882" y="3142515"/>
                </a:lnTo>
                <a:lnTo>
                  <a:pt x="1710476" y="3104186"/>
                </a:lnTo>
                <a:lnTo>
                  <a:pt x="1707808" y="3065431"/>
                </a:lnTo>
                <a:lnTo>
                  <a:pt x="1705888" y="3026252"/>
                </a:lnTo>
                <a:lnTo>
                  <a:pt x="1704728" y="2986650"/>
                </a:lnTo>
                <a:lnTo>
                  <a:pt x="1704338" y="2946627"/>
                </a:lnTo>
                <a:lnTo>
                  <a:pt x="1704729" y="2906187"/>
                </a:lnTo>
                <a:lnTo>
                  <a:pt x="1705911" y="2865330"/>
                </a:lnTo>
                <a:lnTo>
                  <a:pt x="1707895" y="282406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63495" y="3776471"/>
            <a:ext cx="3246120" cy="23561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8306" y="932622"/>
            <a:ext cx="3666236" cy="349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49225" marR="5080">
              <a:lnSpc>
                <a:spcPct val="105400"/>
              </a:lnSpc>
              <a:spcBef>
                <a:spcPts val="90"/>
              </a:spcBef>
            </a:pPr>
            <a:r>
              <a:rPr dirty="0"/>
              <a:t>La</a:t>
            </a:r>
            <a:r>
              <a:rPr dirty="0" spc="5"/>
              <a:t> </a:t>
            </a:r>
            <a:r>
              <a:rPr dirty="0" spc="-25"/>
              <a:t>Ley de </a:t>
            </a:r>
            <a:r>
              <a:rPr dirty="0" spc="-10"/>
              <a:t>Coulomb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0"/>
            <a:ext cx="7571740" cy="10699115"/>
            <a:chOff x="-6350" y="0"/>
            <a:chExt cx="7571740" cy="106991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411966"/>
              <a:ext cx="7559040" cy="2804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8872" cy="1039367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5915151"/>
              <a:ext cx="7559040" cy="4777740"/>
            </a:xfrm>
            <a:custGeom>
              <a:avLst/>
              <a:gdLst/>
              <a:ahLst/>
              <a:cxnLst/>
              <a:rect l="l" t="t" r="r" b="b"/>
              <a:pathLst>
                <a:path w="7559040" h="4777740">
                  <a:moveTo>
                    <a:pt x="7250006" y="4289806"/>
                  </a:moveTo>
                  <a:lnTo>
                    <a:pt x="3166618" y="4289806"/>
                  </a:lnTo>
                  <a:lnTo>
                    <a:pt x="3568115" y="4777232"/>
                  </a:lnTo>
                  <a:lnTo>
                    <a:pt x="3924394" y="4777232"/>
                  </a:lnTo>
                  <a:lnTo>
                    <a:pt x="4289044" y="4400588"/>
                  </a:lnTo>
                  <a:lnTo>
                    <a:pt x="6462933" y="4400588"/>
                  </a:lnTo>
                  <a:lnTo>
                    <a:pt x="6442837" y="4362945"/>
                  </a:lnTo>
                  <a:lnTo>
                    <a:pt x="7284634" y="4362945"/>
                  </a:lnTo>
                  <a:lnTo>
                    <a:pt x="7250006" y="4289806"/>
                  </a:lnTo>
                  <a:close/>
                </a:path>
                <a:path w="7559040" h="4777740">
                  <a:moveTo>
                    <a:pt x="6462933" y="4400588"/>
                  </a:moveTo>
                  <a:lnTo>
                    <a:pt x="4289044" y="4400588"/>
                  </a:lnTo>
                  <a:lnTo>
                    <a:pt x="4717202" y="4777232"/>
                  </a:lnTo>
                  <a:lnTo>
                    <a:pt x="5418868" y="4777232"/>
                  </a:lnTo>
                  <a:lnTo>
                    <a:pt x="5491353" y="4505566"/>
                  </a:lnTo>
                  <a:lnTo>
                    <a:pt x="6518978" y="4505566"/>
                  </a:lnTo>
                  <a:lnTo>
                    <a:pt x="6462933" y="4400588"/>
                  </a:lnTo>
                  <a:close/>
                </a:path>
                <a:path w="7559040" h="4777740">
                  <a:moveTo>
                    <a:pt x="6518978" y="4505566"/>
                  </a:moveTo>
                  <a:lnTo>
                    <a:pt x="5491353" y="4505566"/>
                  </a:lnTo>
                  <a:lnTo>
                    <a:pt x="5883948" y="4777232"/>
                  </a:lnTo>
                  <a:lnTo>
                    <a:pt x="6664013" y="4777232"/>
                  </a:lnTo>
                  <a:lnTo>
                    <a:pt x="6518978" y="4505566"/>
                  </a:lnTo>
                  <a:close/>
                </a:path>
                <a:path w="7559040" h="4777740">
                  <a:moveTo>
                    <a:pt x="7118159" y="4011320"/>
                  </a:moveTo>
                  <a:lnTo>
                    <a:pt x="2103628" y="4011320"/>
                  </a:lnTo>
                  <a:lnTo>
                    <a:pt x="2419350" y="4614303"/>
                  </a:lnTo>
                  <a:lnTo>
                    <a:pt x="3166618" y="4289806"/>
                  </a:lnTo>
                  <a:lnTo>
                    <a:pt x="7250006" y="4289806"/>
                  </a:lnTo>
                  <a:lnTo>
                    <a:pt x="7118159" y="4011320"/>
                  </a:lnTo>
                  <a:close/>
                </a:path>
                <a:path w="7559040" h="4777740">
                  <a:moveTo>
                    <a:pt x="7284634" y="4362945"/>
                  </a:moveTo>
                  <a:lnTo>
                    <a:pt x="6442837" y="4362945"/>
                  </a:lnTo>
                  <a:lnTo>
                    <a:pt x="7344918" y="4490275"/>
                  </a:lnTo>
                  <a:lnTo>
                    <a:pt x="7284634" y="4362945"/>
                  </a:lnTo>
                  <a:close/>
                </a:path>
                <a:path w="7559040" h="4777740">
                  <a:moveTo>
                    <a:pt x="0" y="1427463"/>
                  </a:moveTo>
                  <a:lnTo>
                    <a:pt x="0" y="1821375"/>
                  </a:lnTo>
                  <a:lnTo>
                    <a:pt x="652691" y="2543810"/>
                  </a:lnTo>
                  <a:lnTo>
                    <a:pt x="0" y="2648915"/>
                  </a:lnTo>
                  <a:lnTo>
                    <a:pt x="0" y="2984313"/>
                  </a:lnTo>
                  <a:lnTo>
                    <a:pt x="953452" y="3508387"/>
                  </a:lnTo>
                  <a:lnTo>
                    <a:pt x="630720" y="4323194"/>
                  </a:lnTo>
                  <a:lnTo>
                    <a:pt x="2103628" y="4011320"/>
                  </a:lnTo>
                  <a:lnTo>
                    <a:pt x="7118159" y="4011320"/>
                  </a:lnTo>
                  <a:lnTo>
                    <a:pt x="7015480" y="3794442"/>
                  </a:lnTo>
                  <a:lnTo>
                    <a:pt x="7559040" y="3794442"/>
                  </a:lnTo>
                  <a:lnTo>
                    <a:pt x="7559040" y="3230435"/>
                  </a:lnTo>
                  <a:lnTo>
                    <a:pt x="7078345" y="2999232"/>
                  </a:lnTo>
                  <a:lnTo>
                    <a:pt x="7559040" y="2781136"/>
                  </a:lnTo>
                  <a:lnTo>
                    <a:pt x="7559040" y="2502455"/>
                  </a:lnTo>
                  <a:lnTo>
                    <a:pt x="6386195" y="2459863"/>
                  </a:lnTo>
                  <a:lnTo>
                    <a:pt x="6778542" y="1769999"/>
                  </a:lnTo>
                  <a:lnTo>
                    <a:pt x="1321054" y="1769999"/>
                  </a:lnTo>
                  <a:lnTo>
                    <a:pt x="0" y="1427463"/>
                  </a:lnTo>
                  <a:close/>
                </a:path>
                <a:path w="7559040" h="4777740">
                  <a:moveTo>
                    <a:pt x="7559040" y="3794442"/>
                  </a:moveTo>
                  <a:lnTo>
                    <a:pt x="7015480" y="3794442"/>
                  </a:lnTo>
                  <a:lnTo>
                    <a:pt x="7559040" y="3854851"/>
                  </a:lnTo>
                  <a:lnTo>
                    <a:pt x="7559040" y="3794442"/>
                  </a:lnTo>
                  <a:close/>
                </a:path>
                <a:path w="7559040" h="4777740">
                  <a:moveTo>
                    <a:pt x="531710" y="447802"/>
                  </a:moveTo>
                  <a:lnTo>
                    <a:pt x="1321054" y="1769999"/>
                  </a:lnTo>
                  <a:lnTo>
                    <a:pt x="6778542" y="1769999"/>
                  </a:lnTo>
                  <a:lnTo>
                    <a:pt x="6918088" y="1524635"/>
                  </a:lnTo>
                  <a:lnTo>
                    <a:pt x="5263896" y="1524635"/>
                  </a:lnTo>
                  <a:lnTo>
                    <a:pt x="5221286" y="1439037"/>
                  </a:lnTo>
                  <a:lnTo>
                    <a:pt x="3822700" y="1439037"/>
                  </a:lnTo>
                  <a:lnTo>
                    <a:pt x="3552378" y="1158875"/>
                  </a:lnTo>
                  <a:lnTo>
                    <a:pt x="2336673" y="1158875"/>
                  </a:lnTo>
                  <a:lnTo>
                    <a:pt x="531710" y="447802"/>
                  </a:lnTo>
                  <a:close/>
                </a:path>
                <a:path w="7559040" h="4777740">
                  <a:moveTo>
                    <a:pt x="7132320" y="1147953"/>
                  </a:moveTo>
                  <a:lnTo>
                    <a:pt x="5263896" y="1524635"/>
                  </a:lnTo>
                  <a:lnTo>
                    <a:pt x="6918088" y="1524635"/>
                  </a:lnTo>
                  <a:lnTo>
                    <a:pt x="7132320" y="1147953"/>
                  </a:lnTo>
                  <a:close/>
                </a:path>
                <a:path w="7559040" h="4777740">
                  <a:moveTo>
                    <a:pt x="4806823" y="606425"/>
                  </a:moveTo>
                  <a:lnTo>
                    <a:pt x="3822700" y="1439037"/>
                  </a:lnTo>
                  <a:lnTo>
                    <a:pt x="5221286" y="1439037"/>
                  </a:lnTo>
                  <a:lnTo>
                    <a:pt x="4806823" y="606425"/>
                  </a:lnTo>
                  <a:close/>
                </a:path>
                <a:path w="7559040" h="4777740">
                  <a:moveTo>
                    <a:pt x="2434209" y="0"/>
                  </a:moveTo>
                  <a:lnTo>
                    <a:pt x="2336673" y="1158875"/>
                  </a:lnTo>
                  <a:lnTo>
                    <a:pt x="3552378" y="1158875"/>
                  </a:lnTo>
                  <a:lnTo>
                    <a:pt x="24342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5915151"/>
              <a:ext cx="7559040" cy="4777740"/>
            </a:xfrm>
            <a:custGeom>
              <a:avLst/>
              <a:gdLst/>
              <a:ahLst/>
              <a:cxnLst/>
              <a:rect l="l" t="t" r="r" b="b"/>
              <a:pathLst>
                <a:path w="7559040" h="4777740">
                  <a:moveTo>
                    <a:pt x="5263896" y="1524635"/>
                  </a:moveTo>
                  <a:lnTo>
                    <a:pt x="7132320" y="1147953"/>
                  </a:lnTo>
                  <a:lnTo>
                    <a:pt x="6386195" y="2459863"/>
                  </a:lnTo>
                  <a:lnTo>
                    <a:pt x="7559040" y="2502455"/>
                  </a:lnTo>
                </a:path>
                <a:path w="7559040" h="4777740">
                  <a:moveTo>
                    <a:pt x="7559040" y="2781136"/>
                  </a:moveTo>
                  <a:lnTo>
                    <a:pt x="7078345" y="2999232"/>
                  </a:lnTo>
                  <a:lnTo>
                    <a:pt x="7559040" y="3230435"/>
                  </a:lnTo>
                </a:path>
                <a:path w="7559040" h="4777740">
                  <a:moveTo>
                    <a:pt x="7559040" y="3854851"/>
                  </a:moveTo>
                  <a:lnTo>
                    <a:pt x="7015480" y="3794442"/>
                  </a:lnTo>
                  <a:lnTo>
                    <a:pt x="7344918" y="4490275"/>
                  </a:lnTo>
                  <a:lnTo>
                    <a:pt x="6442837" y="4362945"/>
                  </a:lnTo>
                  <a:lnTo>
                    <a:pt x="6664013" y="4777232"/>
                  </a:lnTo>
                </a:path>
                <a:path w="7559040" h="4777740">
                  <a:moveTo>
                    <a:pt x="5883948" y="4777232"/>
                  </a:moveTo>
                  <a:lnTo>
                    <a:pt x="5491353" y="4505566"/>
                  </a:lnTo>
                  <a:lnTo>
                    <a:pt x="5418868" y="4777232"/>
                  </a:lnTo>
                </a:path>
                <a:path w="7559040" h="4777740">
                  <a:moveTo>
                    <a:pt x="4717202" y="4777232"/>
                  </a:moveTo>
                  <a:lnTo>
                    <a:pt x="4289044" y="4400588"/>
                  </a:lnTo>
                  <a:lnTo>
                    <a:pt x="3924394" y="4777232"/>
                  </a:lnTo>
                </a:path>
                <a:path w="7559040" h="4777740">
                  <a:moveTo>
                    <a:pt x="3568115" y="4777232"/>
                  </a:moveTo>
                  <a:lnTo>
                    <a:pt x="3166618" y="4289806"/>
                  </a:lnTo>
                  <a:lnTo>
                    <a:pt x="2419350" y="4614303"/>
                  </a:lnTo>
                  <a:lnTo>
                    <a:pt x="2103628" y="4011320"/>
                  </a:lnTo>
                  <a:lnTo>
                    <a:pt x="630720" y="4323194"/>
                  </a:lnTo>
                  <a:lnTo>
                    <a:pt x="953452" y="3508387"/>
                  </a:lnTo>
                  <a:lnTo>
                    <a:pt x="0" y="2984313"/>
                  </a:lnTo>
                </a:path>
                <a:path w="7559040" h="4777740">
                  <a:moveTo>
                    <a:pt x="0" y="2648915"/>
                  </a:moveTo>
                  <a:lnTo>
                    <a:pt x="652691" y="2543810"/>
                  </a:lnTo>
                  <a:lnTo>
                    <a:pt x="0" y="1821375"/>
                  </a:lnTo>
                </a:path>
                <a:path w="7559040" h="4777740">
                  <a:moveTo>
                    <a:pt x="0" y="1427463"/>
                  </a:moveTo>
                  <a:lnTo>
                    <a:pt x="1321054" y="1769999"/>
                  </a:lnTo>
                  <a:lnTo>
                    <a:pt x="531710" y="447802"/>
                  </a:lnTo>
                  <a:lnTo>
                    <a:pt x="2336673" y="1158875"/>
                  </a:lnTo>
                  <a:lnTo>
                    <a:pt x="2434209" y="0"/>
                  </a:lnTo>
                  <a:lnTo>
                    <a:pt x="3822700" y="1439037"/>
                  </a:lnTo>
                  <a:lnTo>
                    <a:pt x="4806823" y="606425"/>
                  </a:lnTo>
                  <a:lnTo>
                    <a:pt x="5263896" y="1524635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499742" y="7412007"/>
            <a:ext cx="1613535" cy="231140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ct val="122200"/>
              </a:lnSpc>
              <a:spcBef>
                <a:spcPts val="5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:</a:t>
            </a:r>
            <a:endParaRPr sz="2000">
              <a:latin typeface="Courier New"/>
              <a:cs typeface="Courier New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15823" y="55946"/>
            <a:ext cx="7446645" cy="1198880"/>
            <a:chOff x="115823" y="55946"/>
            <a:chExt cx="7446645" cy="1198880"/>
          </a:xfrm>
        </p:grpSpPr>
        <p:sp>
          <p:nvSpPr>
            <p:cNvPr id="10" name="object 10" descr=""/>
            <p:cNvSpPr/>
            <p:nvPr/>
          </p:nvSpPr>
          <p:spPr>
            <a:xfrm>
              <a:off x="118871" y="58994"/>
              <a:ext cx="7440295" cy="57785"/>
            </a:xfrm>
            <a:custGeom>
              <a:avLst/>
              <a:gdLst/>
              <a:ahLst/>
              <a:cxnLst/>
              <a:rect l="l" t="t" r="r" b="b"/>
              <a:pathLst>
                <a:path w="7440295" h="57785">
                  <a:moveTo>
                    <a:pt x="0" y="57337"/>
                  </a:moveTo>
                  <a:lnTo>
                    <a:pt x="7440168" y="0"/>
                  </a:lnTo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870447" y="118871"/>
              <a:ext cx="1689100" cy="1132840"/>
            </a:xfrm>
            <a:custGeom>
              <a:avLst/>
              <a:gdLst/>
              <a:ahLst/>
              <a:cxnLst/>
              <a:rect l="l" t="t" r="r" b="b"/>
              <a:pathLst>
                <a:path w="1689100" h="1132840">
                  <a:moveTo>
                    <a:pt x="0" y="88391"/>
                  </a:moveTo>
                  <a:lnTo>
                    <a:pt x="1688592" y="1132640"/>
                  </a:lnTo>
                </a:path>
                <a:path w="1689100" h="1132840">
                  <a:moveTo>
                    <a:pt x="234696" y="88391"/>
                  </a:moveTo>
                  <a:lnTo>
                    <a:pt x="1688592" y="990033"/>
                  </a:lnTo>
                </a:path>
                <a:path w="1689100" h="1132840">
                  <a:moveTo>
                    <a:pt x="560831" y="88391"/>
                  </a:moveTo>
                  <a:lnTo>
                    <a:pt x="1688592" y="776065"/>
                  </a:lnTo>
                </a:path>
                <a:path w="1689100" h="1132840">
                  <a:moveTo>
                    <a:pt x="826007" y="0"/>
                  </a:moveTo>
                  <a:lnTo>
                    <a:pt x="1688592" y="533174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019543" y="118871"/>
              <a:ext cx="539750" cy="302260"/>
            </a:xfrm>
            <a:custGeom>
              <a:avLst/>
              <a:gdLst/>
              <a:ahLst/>
              <a:cxnLst/>
              <a:rect l="l" t="t" r="r" b="b"/>
              <a:pathLst>
                <a:path w="539750" h="302259">
                  <a:moveTo>
                    <a:pt x="0" y="0"/>
                  </a:moveTo>
                  <a:lnTo>
                    <a:pt x="539496" y="302043"/>
                  </a:lnTo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2022-05-08T07:32:18Z</dcterms:created>
  <dcterms:modified xsi:type="dcterms:W3CDTF">2022-05-08T07:32:18Z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