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_rels/slideMaster1.xml.rels" ContentType="application/vnd.openxmlformats-package.relationship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_rels/presentation.xml.rels" ContentType="application/vnd.openxmlformats-package.relationships+xml"/>
  <Override PartName="/ppt/media/image1.jpeg" ContentType="image/jpeg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_rels/slideLayout12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1.xml.rels" ContentType="application/vnd.openxmlformats-package.relationships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presProps.xml" ContentType="application/vnd.openxmlformats-officedocument.presentationml.presProps+xml"/>
  <Override PartName="/ppt/slides/_rels/slide1.xml.rels" ContentType="application/vnd.openxmlformats-package.relationships+xml"/>
  <Override PartName="/ppt/slides/slide1.xml" ContentType="application/vnd.openxmlformats-officedocument.presentationml.slid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</p:sldIdLst>
  <p:sldSz cx="7556500" cy="10693400"/>
  <p:notesSz cx="7772400" cy="10058400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C2307632-C186-4C8A-98B0-64D1AE05B01E}" type="slidenum">
              <a:t>&lt;#&gt;</a:t>
            </a:fld>
          </a:p>
        </p:txBody>
      </p:sp>
      <p:sp>
        <p:nvSpPr>
          <p:cNvPr id="4" name="PlaceHolder 3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6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7" name="PlaceHolder 3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3824FD-372D-4C38-9045-E3FCEA944C18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1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2" name="PlaceHolder 5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6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8" name="PlaceHolder 7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F91045D-D113-4988-8996-C7DB4F61C2FE}" type="slidenum">
              <a:t>&lt;#&gt;</a:t>
            </a:fld>
          </a:p>
        </p:txBody>
      </p:sp>
      <p:sp>
        <p:nvSpPr>
          <p:cNvPr id="9" name="PlaceHolder 8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5" name="PlaceHolder 3"/>
          <p:cNvSpPr>
            <a:spLocks noGrp="1"/>
          </p:cNvSpPr>
          <p:nvPr>
            <p:ph/>
          </p:nvPr>
        </p:nvSpPr>
        <p:spPr>
          <a:xfrm>
            <a:off x="267696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6" name="PlaceHolder 4"/>
          <p:cNvSpPr>
            <a:spLocks noGrp="1"/>
          </p:cNvSpPr>
          <p:nvPr>
            <p:ph/>
          </p:nvPr>
        </p:nvSpPr>
        <p:spPr>
          <a:xfrm>
            <a:off x="4976280" y="250200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7" name="PlaceHolder 5"/>
          <p:cNvSpPr>
            <a:spLocks noGrp="1"/>
          </p:cNvSpPr>
          <p:nvPr>
            <p:ph/>
          </p:nvPr>
        </p:nvSpPr>
        <p:spPr>
          <a:xfrm>
            <a:off x="37764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8" name="PlaceHolder 6"/>
          <p:cNvSpPr>
            <a:spLocks noGrp="1"/>
          </p:cNvSpPr>
          <p:nvPr>
            <p:ph/>
          </p:nvPr>
        </p:nvSpPr>
        <p:spPr>
          <a:xfrm>
            <a:off x="267696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39" name="PlaceHolder 7"/>
          <p:cNvSpPr>
            <a:spLocks noGrp="1"/>
          </p:cNvSpPr>
          <p:nvPr>
            <p:ph/>
          </p:nvPr>
        </p:nvSpPr>
        <p:spPr>
          <a:xfrm>
            <a:off x="4976280" y="5741640"/>
            <a:ext cx="218952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8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10" name="PlaceHolder 9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5A3627E0-961D-45B5-8BCC-663A9B906ACD}" type="slidenum">
              <a:t>&lt;#&gt;</a:t>
            </a:fld>
          </a:p>
        </p:txBody>
      </p:sp>
      <p:sp>
        <p:nvSpPr>
          <p:cNvPr id="11" name="PlaceHolder 10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subTitle"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AF94FE46-5FEE-4D08-A185-5C8658E1AD6A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680040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4" name="PlaceHolder 3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5" name="PlaceHolder 4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3313D925-7271-4B99-BA9A-5B6909B0D020}" type="slidenum">
              <a:t>&lt;#&gt;</a:t>
            </a:fld>
          </a:p>
        </p:txBody>
      </p:sp>
      <p:sp>
        <p:nvSpPr>
          <p:cNvPr id="6" name="PlaceHolder 5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9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0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5" name="PlaceHolder 4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6" name="PlaceHolder 5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89716BF3-B0FF-4AF4-B15C-D219030B5C85}" type="slidenum">
              <a:t>&lt;#&gt;</a:t>
            </a:fld>
          </a:p>
        </p:txBody>
      </p:sp>
      <p:sp>
        <p:nvSpPr>
          <p:cNvPr id="7" name="PlaceHolder 6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81B50E0-0A81-41A6-9899-BD4BAC13C1F0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subTitle"/>
          </p:nvPr>
        </p:nvSpPr>
        <p:spPr>
          <a:xfrm>
            <a:off x="377640" y="426600"/>
            <a:ext cx="6800400" cy="827676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32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4" name="PlaceHolder 3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02442E94-8B60-4F93-A901-48C00B8ECE37}" type="slidenum">
              <a:t>&lt;#&gt;</a:t>
            </a:fld>
          </a:p>
        </p:txBody>
      </p:sp>
      <p:sp>
        <p:nvSpPr>
          <p:cNvPr id="5" name="PlaceHolder 4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4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5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6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68D45DBE-ED63-468A-A758-794FC71B68F2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18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62017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19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0" name="PlaceHolder 4"/>
          <p:cNvSpPr>
            <a:spLocks noGrp="1"/>
          </p:cNvSpPr>
          <p:nvPr>
            <p:ph/>
          </p:nvPr>
        </p:nvSpPr>
        <p:spPr>
          <a:xfrm>
            <a:off x="3862440" y="574164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F8C35579-C72E-40B1-810E-56ADB5018C9E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PlaceHolder 1"/>
          <p:cNvSpPr>
            <a:spLocks noGrp="1"/>
          </p:cNvSpPr>
          <p:nvPr>
            <p:ph type="title"/>
          </p:nvPr>
        </p:nvSpPr>
        <p:spPr>
          <a:xfrm>
            <a:off x="377640" y="426600"/>
            <a:ext cx="6800400" cy="1785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US" sz="1800" spc="-1" strike="noStrike">
              <a:latin typeface="Calibri"/>
            </a:endParaRPr>
          </a:p>
        </p:txBody>
      </p:sp>
      <p:sp>
        <p:nvSpPr>
          <p:cNvPr id="22" name="PlaceHolder 2"/>
          <p:cNvSpPr>
            <a:spLocks noGrp="1"/>
          </p:cNvSpPr>
          <p:nvPr>
            <p:ph/>
          </p:nvPr>
        </p:nvSpPr>
        <p:spPr>
          <a:xfrm>
            <a:off x="3776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3" name="PlaceHolder 3"/>
          <p:cNvSpPr>
            <a:spLocks noGrp="1"/>
          </p:cNvSpPr>
          <p:nvPr>
            <p:ph/>
          </p:nvPr>
        </p:nvSpPr>
        <p:spPr>
          <a:xfrm>
            <a:off x="3862440" y="2502000"/>
            <a:ext cx="331848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24" name="PlaceHolder 4"/>
          <p:cNvSpPr>
            <a:spLocks noGrp="1"/>
          </p:cNvSpPr>
          <p:nvPr>
            <p:ph/>
          </p:nvPr>
        </p:nvSpPr>
        <p:spPr>
          <a:xfrm>
            <a:off x="377640" y="5741640"/>
            <a:ext cx="6800400" cy="29581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US" sz="1800" spc="-1" strike="noStrike">
              <a:latin typeface="Calibri"/>
            </a:endParaRPr>
          </a:p>
        </p:txBody>
      </p:sp>
      <p:sp>
        <p:nvSpPr>
          <p:cNvPr id="6" name="PlaceHolder 5"/>
          <p:cNvSpPr>
            <a:spLocks noGrp="1"/>
          </p:cNvSpPr>
          <p:nvPr>
            <p:ph type="ftr" idx="1"/>
          </p:nvPr>
        </p:nvSpPr>
        <p:spPr/>
        <p:txBody>
          <a:bodyPr/>
          <a:p>
            <a:r>
              <a:t>Footer</a:t>
            </a:r>
          </a:p>
        </p:txBody>
      </p:sp>
      <p:sp>
        <p:nvSpPr>
          <p:cNvPr id="7" name="PlaceHolder 6"/>
          <p:cNvSpPr>
            <a:spLocks noGrp="1"/>
          </p:cNvSpPr>
          <p:nvPr>
            <p:ph type="sldNum" idx="3"/>
          </p:nvPr>
        </p:nvSpPr>
        <p:spPr/>
        <p:txBody>
          <a:bodyPr/>
          <a:p>
            <a:fld id="{40297DC0-03C5-44AA-B983-DDBC88E325F6}" type="slidenum">
              <a:t>&lt;#&gt;</a:t>
            </a:fld>
          </a:p>
        </p:txBody>
      </p:sp>
      <p:sp>
        <p:nvSpPr>
          <p:cNvPr id="8" name="PlaceHolder 7"/>
          <p:cNvSpPr>
            <a:spLocks noGrp="1"/>
          </p:cNvSpPr>
          <p:nvPr>
            <p:ph type="dt" idx="2"/>
          </p:nvPr>
        </p:nvSpPr>
        <p:spPr/>
        <p:txBody>
          <a:bodyPr/>
          <a:p>
            <a:r>
              <a:rPr lang="en-US"/>
              <a:t/>
            </a: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image" Target="../media/image1.jpeg"/><Relationship Id="rId3" Type="http://schemas.openxmlformats.org/officeDocument/2006/relationships/slideLayout" Target="../slideLayouts/slideLayout1.xml"/><Relationship Id="rId4" Type="http://schemas.openxmlformats.org/officeDocument/2006/relationships/slideLayout" Target="../slideLayouts/slideLayout2.xml"/><Relationship Id="rId5" Type="http://schemas.openxmlformats.org/officeDocument/2006/relationships/slideLayout" Target="../slideLayouts/slideLayout3.xml"/><Relationship Id="rId6" Type="http://schemas.openxmlformats.org/officeDocument/2006/relationships/slideLayout" Target="../slideLayouts/slideLayout4.xml"/><Relationship Id="rId7" Type="http://schemas.openxmlformats.org/officeDocument/2006/relationships/slideLayout" Target="../slideLayouts/slideLayout5.xml"/><Relationship Id="rId8" Type="http://schemas.openxmlformats.org/officeDocument/2006/relationships/slideLayout" Target="../slideLayouts/slideLayout6.xml"/><Relationship Id="rId9" Type="http://schemas.openxmlformats.org/officeDocument/2006/relationships/slideLayout" Target="../slideLayouts/slideLayout7.xml"/><Relationship Id="rId10" Type="http://schemas.openxmlformats.org/officeDocument/2006/relationships/slideLayout" Target="../slideLayouts/slideLayout8.xml"/><Relationship Id="rId11" Type="http://schemas.openxmlformats.org/officeDocument/2006/relationships/slideLayout" Target="../slideLayouts/slideLayout9.xml"/><Relationship Id="rId12" Type="http://schemas.openxmlformats.org/officeDocument/2006/relationships/slideLayout" Target="../slideLayouts/slideLayout10.xml"/><Relationship Id="rId13" Type="http://schemas.openxmlformats.org/officeDocument/2006/relationships/slideLayout" Target="../slideLayouts/slideLayout11.xml"/><Relationship Id="rId14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0" name="bg object 16" descr=""/>
          <p:cNvPicPr/>
          <p:nvPr/>
        </p:nvPicPr>
        <p:blipFill>
          <a:blip r:embed="rId2"/>
          <a:stretch/>
        </p:blipFill>
        <p:spPr>
          <a:xfrm>
            <a:off x="2880" y="0"/>
            <a:ext cx="7546320" cy="10673640"/>
          </a:xfrm>
          <a:prstGeom prst="rect">
            <a:avLst/>
          </a:prstGeom>
          <a:ln w="0">
            <a:noFill/>
          </a:ln>
        </p:spPr>
      </p:pic>
      <p:sp>
        <p:nvSpPr>
          <p:cNvPr id="1" name="PlaceHolder 1"/>
          <p:cNvSpPr>
            <a:spLocks noGrp="1"/>
          </p:cNvSpPr>
          <p:nvPr>
            <p:ph type="ftr" idx="1"/>
          </p:nvPr>
        </p:nvSpPr>
        <p:spPr>
          <a:xfrm>
            <a:off x="2569320" y="9945000"/>
            <a:ext cx="241776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ctr">
              <a:buNone/>
              <a:defRPr b="0" lang="en-US" sz="1400" spc="-1" strike="noStrike">
                <a:latin typeface="Times New Roman"/>
              </a:defRPr>
            </a:lvl1pPr>
          </a:lstStyle>
          <a:p>
            <a:pPr algn="ctr">
              <a:buNone/>
            </a:pPr>
            <a:r>
              <a:rPr b="0" lang="en-US" sz="1400" spc="-1" strike="noStrike">
                <a:latin typeface="Times New Roman"/>
              </a:rPr>
              <a:t>&lt;footer&gt;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2" name="PlaceHolder 2"/>
          <p:cNvSpPr>
            <a:spLocks noGrp="1"/>
          </p:cNvSpPr>
          <p:nvPr>
            <p:ph type="dt" idx="2"/>
          </p:nvPr>
        </p:nvSpPr>
        <p:spPr>
          <a:xfrm>
            <a:off x="37800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>
              <a:defRPr b="0" lang="en-US" sz="1400" spc="-1" strike="noStrike">
                <a:latin typeface="Times New Roman"/>
              </a:defRPr>
            </a:lvl1pPr>
          </a:lstStyle>
          <a:p>
            <a:r>
              <a:rPr b="0" lang="en-US" sz="1400" spc="-1" strike="noStrike">
                <a:latin typeface="Times New Roman"/>
              </a:rPr>
              <a:t>&lt;date/time&gt;</a:t>
            </a:r>
            <a:endParaRPr b="0" lang="en-US" sz="1400" spc="-1" strike="noStrike">
              <a:latin typeface="Times New Roman"/>
            </a:endParaRPr>
          </a:p>
        </p:txBody>
      </p:sp>
      <p:sp>
        <p:nvSpPr>
          <p:cNvPr id="3" name="PlaceHolder 3"/>
          <p:cNvSpPr>
            <a:spLocks noGrp="1"/>
          </p:cNvSpPr>
          <p:nvPr>
            <p:ph type="sldNum" idx="3"/>
          </p:nvPr>
        </p:nvSpPr>
        <p:spPr>
          <a:xfrm>
            <a:off x="5440680" y="9945000"/>
            <a:ext cx="1737720" cy="5342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Autofit/>
          </a:bodyPr>
          <a:lstStyle>
            <a:lvl1pPr algn="r">
              <a:lnSpc>
                <a:spcPct val="100000"/>
              </a:lnSpc>
              <a:buNone/>
              <a:defRPr b="0" lang="en-US" sz="1400" spc="-1" strike="noStrike">
                <a:solidFill>
                  <a:srgbClr val="b2b2b2"/>
                </a:solidFill>
                <a:latin typeface="Times New Roman"/>
              </a:defRPr>
            </a:lvl1pPr>
          </a:lstStyle>
          <a:p>
            <a:pPr algn="r">
              <a:lnSpc>
                <a:spcPct val="100000"/>
              </a:lnSpc>
              <a:buNone/>
            </a:pPr>
            <a:fld id="{52D963D0-A447-43A3-A40F-C07AF63A908D}" type="slidenum">
              <a:rPr b="0" lang="en-US" sz="1400" spc="-1" strike="noStrike">
                <a:solidFill>
                  <a:srgbClr val="b2b2b2"/>
                </a:solidFill>
                <a:latin typeface="Times New Roman"/>
              </a:rPr>
              <a:t>&lt;number&gt;</a:t>
            </a:fld>
            <a:endParaRPr b="0" lang="en-US" sz="1400" spc="-1" strike="noStrike">
              <a:latin typeface="Times New Roman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3"/>
    <p:sldLayoutId id="2147483650" r:id="rId4"/>
    <p:sldLayoutId id="2147483651" r:id="rId5"/>
    <p:sldLayoutId id="2147483652" r:id="rId6"/>
    <p:sldLayoutId id="2147483653" r:id="rId7"/>
    <p:sldLayoutId id="2147483654" r:id="rId8"/>
    <p:sldLayoutId id="2147483655" r:id="rId9"/>
    <p:sldLayoutId id="2147483656" r:id="rId10"/>
    <p:sldLayoutId id="2147483657" r:id="rId11"/>
    <p:sldLayoutId id="2147483658" r:id="rId12"/>
    <p:sldLayoutId id="2147483659" r:id="rId13"/>
    <p:sldLayoutId id="2147483660" r:id="rId14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2"/>
          <p:cNvSpPr/>
          <p:nvPr/>
        </p:nvSpPr>
        <p:spPr>
          <a:xfrm>
            <a:off x="4164480" y="5551920"/>
            <a:ext cx="2542320" cy="356220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1520" bIns="0" anchor="t">
            <a:spAutoFit/>
          </a:bodyPr>
          <a:p>
            <a:pPr marL="12600">
              <a:lnSpc>
                <a:spcPct val="100000"/>
              </a:lnSpc>
              <a:spcBef>
                <a:spcPts val="91"/>
              </a:spcBef>
              <a:buNone/>
            </a:pPr>
            <a:r>
              <a:rPr b="0" lang="en-US" sz="11650" spc="-1401" strike="noStrike">
                <a:solidFill>
                  <a:srgbClr val="d9d9d9"/>
                </a:solidFill>
                <a:latin typeface="Arial Narrow"/>
              </a:rPr>
              <a:t>Marzo</a:t>
            </a:r>
            <a:endParaRPr b="0" lang="en-US" sz="11650" spc="-1" strike="noStrike">
              <a:latin typeface="Arial"/>
            </a:endParaRPr>
          </a:p>
        </p:txBody>
      </p:sp>
      <p:sp>
        <p:nvSpPr>
          <p:cNvPr id="41" name="object 3"/>
          <p:cNvSpPr/>
          <p:nvPr/>
        </p:nvSpPr>
        <p:spPr>
          <a:xfrm>
            <a:off x="4256280" y="5249520"/>
            <a:ext cx="1447920" cy="638280"/>
          </a:xfrm>
          <a:prstGeom prst="rect">
            <a:avLst/>
          </a:prstGeom>
          <a:noFill/>
          <a:ln w="0">
            <a:noFill/>
          </a:ln>
        </p:spPr>
        <p:style>
          <a:lnRef idx="0"/>
          <a:fillRef idx="0"/>
          <a:effectRef idx="0"/>
          <a:fontRef idx="minor"/>
        </p:style>
        <p:txBody>
          <a:bodyPr lIns="0" rIns="0" tIns="13320" bIns="0" anchor="t">
            <a:spAutoFit/>
          </a:bodyPr>
          <a:p>
            <a:pPr marL="12600">
              <a:lnSpc>
                <a:spcPct val="100000"/>
              </a:lnSpc>
              <a:spcBef>
                <a:spcPts val="105"/>
              </a:spcBef>
              <a:buNone/>
            </a:pPr>
            <a:r>
              <a:rPr b="0" lang="en-US" sz="4100" spc="-1" strike="noStrike">
                <a:solidFill>
                  <a:srgbClr val="d9d9d9"/>
                </a:solidFill>
                <a:latin typeface="Century Gothic"/>
              </a:rPr>
              <a:t>Oi,</a:t>
            </a:r>
            <a:r>
              <a:rPr b="0" lang="en-US" sz="4100" spc="-165" strike="noStrike">
                <a:solidFill>
                  <a:srgbClr val="d9d9d9"/>
                </a:solidFill>
                <a:latin typeface="Century Gothic"/>
              </a:rPr>
              <a:t> </a:t>
            </a:r>
            <a:r>
              <a:rPr b="0" lang="en-US" sz="4100" spc="-26" strike="noStrike">
                <a:solidFill>
                  <a:srgbClr val="d9d9d9"/>
                </a:solidFill>
                <a:latin typeface="Century Gothic"/>
              </a:rPr>
              <a:t>oi!</a:t>
            </a:r>
            <a:endParaRPr b="0" lang="en-US" sz="4100" spc="-1" strike="noStrike">
              <a:latin typeface="Arial"/>
            </a:endParaRPr>
          </a:p>
        </p:txBody>
      </p:sp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LibreOffice/7.3.2.2$Linux_X86_64 LibreOffice_project/49f2b1bff42cfccbd8f788c8dc32c1c309559be0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2022-07-29T05:30:17Z</dcterms:created>
  <dc:creator/>
  <dc:description/>
  <dc:language>en-US</dc:language>
  <cp:lastModifiedBy/>
  <dcterms:modified xsi:type="dcterms:W3CDTF">2022-07-29T05:30:17Z</dcterms:modified>
  <cp:revision>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2022-07-28T00:00:00Z</vt:filetime>
  </property>
  <property fmtid="{D5CDD505-2E9C-101B-9397-08002B2CF9AE}" pid="3" name="Creator">
    <vt:lpwstr>Microsoft® Word 2013</vt:lpwstr>
  </property>
  <property fmtid="{D5CDD505-2E9C-101B-9397-08002B2CF9AE}" pid="4" name="LastSaved">
    <vt:filetime>2022-07-29T00:00:00Z</vt:filetime>
  </property>
  <property fmtid="{D5CDD505-2E9C-101B-9397-08002B2CF9AE}" pid="5" name="PresentationFormat">
    <vt:lpwstr>On-screen Show (4:3)</vt:lpwstr>
  </property>
</Properties>
</file>