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alibri" panose="00000000000000000000" pitchFamily="34" charset="1"/>
      <p:regular r:id="rId8"/>
    </p:embeddedFont>
    <p:embeddedFont>
      <p:font typeface="Chiller" panose="00000000000000000000" pitchFamily="82" charset="1"/>
      <p:bold r:id="rId10"/>
    </p:embeddedFont>
    <p:embeddedFont>
      <p:font typeface="Impact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388" y="65531"/>
            <a:ext cx="7476744" cy="1062228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6388" y="65531"/>
            <a:ext cx="7477125" cy="10622280"/>
          </a:xfrm>
          <a:custGeom>
            <a:avLst/>
            <a:gdLst/>
            <a:ahLst/>
            <a:cxnLst/>
            <a:rect l="l" t="t" r="r" b="b"/>
            <a:pathLst>
              <a:path w="7477125" h="10622280">
                <a:moveTo>
                  <a:pt x="0" y="10622280"/>
                </a:moveTo>
                <a:lnTo>
                  <a:pt x="7476744" y="10622280"/>
                </a:lnTo>
                <a:lnTo>
                  <a:pt x="7476744" y="0"/>
                </a:lnTo>
                <a:lnTo>
                  <a:pt x="0" y="0"/>
                </a:lnTo>
                <a:lnTo>
                  <a:pt x="0" y="10622280"/>
                </a:lnTo>
                <a:close/>
              </a:path>
            </a:pathLst>
          </a:custGeom>
          <a:ln w="7620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80516" y="900683"/>
            <a:ext cx="5111750" cy="2045335"/>
          </a:xfrm>
          <a:prstGeom prst="rect">
            <a:avLst/>
          </a:prstGeom>
          <a:solidFill>
            <a:srgbClr val="F1F1F1"/>
          </a:solidFill>
          <a:ln w="9144">
            <a:solidFill>
              <a:srgbClr val="000000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110"/>
              </a:spcBef>
            </a:pPr>
            <a:r>
              <a:rPr dirty="0" sz="600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dirty="0" sz="6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6000">
                <a:solidFill>
                  <a:srgbClr val="FF0000"/>
                </a:solidFill>
                <a:latin typeface="Calibri"/>
                <a:cs typeface="Calibri"/>
              </a:rPr>
              <a:t>origen</a:t>
            </a:r>
            <a:r>
              <a:rPr dirty="0" sz="6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6000" spc="-25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endParaRPr sz="6000">
              <a:latin typeface="Calibri"/>
              <a:cs typeface="Calibri"/>
            </a:endParaRPr>
          </a:p>
          <a:p>
            <a:pPr marL="96520">
              <a:lnSpc>
                <a:spcPct val="100000"/>
              </a:lnSpc>
              <a:spcBef>
                <a:spcPts val="700"/>
              </a:spcBef>
            </a:pPr>
            <a:r>
              <a:rPr dirty="0" sz="6000" spc="-10">
                <a:solidFill>
                  <a:srgbClr val="FF0000"/>
                </a:solidFill>
                <a:latin typeface="Calibri"/>
                <a:cs typeface="Calibri"/>
              </a:rPr>
              <a:t>Cristianismo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3035807"/>
            <a:ext cx="7571740" cy="7663180"/>
            <a:chOff x="-6350" y="3035807"/>
            <a:chExt cx="7571740" cy="76631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0344" y="3999737"/>
              <a:ext cx="3851909" cy="28826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9967" y="3035807"/>
              <a:ext cx="966215" cy="38496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7295" y="3035807"/>
              <a:ext cx="4818887" cy="96621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468623" y="798575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17906" y="0"/>
                  </a:moveTo>
                  <a:lnTo>
                    <a:pt x="0" y="8255"/>
                  </a:lnTo>
                  <a:lnTo>
                    <a:pt x="16128" y="17780"/>
                  </a:lnTo>
                  <a:lnTo>
                    <a:pt x="10667" y="20574"/>
                  </a:lnTo>
                  <a:lnTo>
                    <a:pt x="25908" y="29591"/>
                  </a:lnTo>
                  <a:lnTo>
                    <a:pt x="21209" y="31623"/>
                  </a:lnTo>
                  <a:lnTo>
                    <a:pt x="45720" y="45719"/>
                  </a:lnTo>
                  <a:lnTo>
                    <a:pt x="31241" y="27305"/>
                  </a:lnTo>
                  <a:lnTo>
                    <a:pt x="35051" y="25400"/>
                  </a:lnTo>
                  <a:lnTo>
                    <a:pt x="23367" y="14350"/>
                  </a:lnTo>
                  <a:lnTo>
                    <a:pt x="27177" y="12826"/>
                  </a:lnTo>
                  <a:lnTo>
                    <a:pt x="1790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468623" y="798575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17906" y="0"/>
                  </a:moveTo>
                  <a:lnTo>
                    <a:pt x="27177" y="12826"/>
                  </a:lnTo>
                  <a:lnTo>
                    <a:pt x="23367" y="14350"/>
                  </a:lnTo>
                  <a:lnTo>
                    <a:pt x="35051" y="25400"/>
                  </a:lnTo>
                  <a:lnTo>
                    <a:pt x="31241" y="27305"/>
                  </a:lnTo>
                  <a:lnTo>
                    <a:pt x="45720" y="45719"/>
                  </a:lnTo>
                  <a:lnTo>
                    <a:pt x="21209" y="31623"/>
                  </a:lnTo>
                  <a:lnTo>
                    <a:pt x="25908" y="29591"/>
                  </a:lnTo>
                  <a:lnTo>
                    <a:pt x="10667" y="20574"/>
                  </a:lnTo>
                  <a:lnTo>
                    <a:pt x="16128" y="17780"/>
                  </a:lnTo>
                  <a:lnTo>
                    <a:pt x="0" y="8255"/>
                  </a:lnTo>
                  <a:lnTo>
                    <a:pt x="17906" y="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5637289"/>
              <a:ext cx="7559040" cy="5055235"/>
            </a:xfrm>
            <a:custGeom>
              <a:avLst/>
              <a:gdLst/>
              <a:ahLst/>
              <a:cxnLst/>
              <a:rect l="l" t="t" r="r" b="b"/>
              <a:pathLst>
                <a:path w="7559040" h="5055234">
                  <a:moveTo>
                    <a:pt x="7559040" y="4074743"/>
                  </a:moveTo>
                  <a:lnTo>
                    <a:pt x="4844796" y="4074743"/>
                  </a:lnTo>
                  <a:lnTo>
                    <a:pt x="4354581" y="5055094"/>
                  </a:lnTo>
                  <a:lnTo>
                    <a:pt x="4494541" y="5055094"/>
                  </a:lnTo>
                  <a:lnTo>
                    <a:pt x="7559040" y="4688846"/>
                  </a:lnTo>
                  <a:lnTo>
                    <a:pt x="7559040" y="4074743"/>
                  </a:lnTo>
                  <a:close/>
                </a:path>
                <a:path w="7559040" h="5055234">
                  <a:moveTo>
                    <a:pt x="6577175" y="3229723"/>
                  </a:moveTo>
                  <a:lnTo>
                    <a:pt x="1435735" y="3229723"/>
                  </a:lnTo>
                  <a:lnTo>
                    <a:pt x="928154" y="4488128"/>
                  </a:lnTo>
                  <a:lnTo>
                    <a:pt x="4844796" y="4074743"/>
                  </a:lnTo>
                  <a:lnTo>
                    <a:pt x="7559040" y="4074743"/>
                  </a:lnTo>
                  <a:lnTo>
                    <a:pt x="7559040" y="3498634"/>
                  </a:lnTo>
                  <a:lnTo>
                    <a:pt x="6577175" y="3229723"/>
                  </a:lnTo>
                  <a:close/>
                </a:path>
                <a:path w="7559040" h="5055234">
                  <a:moveTo>
                    <a:pt x="0" y="0"/>
                  </a:moveTo>
                  <a:lnTo>
                    <a:pt x="0" y="3385537"/>
                  </a:lnTo>
                  <a:lnTo>
                    <a:pt x="1435735" y="3229723"/>
                  </a:lnTo>
                  <a:lnTo>
                    <a:pt x="6577175" y="3229723"/>
                  </a:lnTo>
                  <a:lnTo>
                    <a:pt x="5406771" y="2909175"/>
                  </a:lnTo>
                  <a:lnTo>
                    <a:pt x="5781040" y="2049004"/>
                  </a:lnTo>
                  <a:lnTo>
                    <a:pt x="2171573" y="1619236"/>
                  </a:lnTo>
                  <a:lnTo>
                    <a:pt x="2593848" y="8183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5637289"/>
              <a:ext cx="7559040" cy="5055235"/>
            </a:xfrm>
            <a:custGeom>
              <a:avLst/>
              <a:gdLst/>
              <a:ahLst/>
              <a:cxnLst/>
              <a:rect l="l" t="t" r="r" b="b"/>
              <a:pathLst>
                <a:path w="7559040" h="5055234">
                  <a:moveTo>
                    <a:pt x="0" y="0"/>
                  </a:moveTo>
                  <a:lnTo>
                    <a:pt x="2593848" y="818374"/>
                  </a:lnTo>
                  <a:lnTo>
                    <a:pt x="2171573" y="1619236"/>
                  </a:lnTo>
                  <a:lnTo>
                    <a:pt x="5781040" y="2049004"/>
                  </a:lnTo>
                  <a:lnTo>
                    <a:pt x="5406771" y="2909175"/>
                  </a:lnTo>
                  <a:lnTo>
                    <a:pt x="7559040" y="3498634"/>
                  </a:lnTo>
                </a:path>
                <a:path w="7559040" h="5055234">
                  <a:moveTo>
                    <a:pt x="7559040" y="4688846"/>
                  </a:moveTo>
                  <a:lnTo>
                    <a:pt x="4494541" y="5055094"/>
                  </a:lnTo>
                </a:path>
                <a:path w="7559040" h="5055234">
                  <a:moveTo>
                    <a:pt x="4354581" y="5055094"/>
                  </a:moveTo>
                  <a:lnTo>
                    <a:pt x="4844796" y="4074743"/>
                  </a:lnTo>
                  <a:lnTo>
                    <a:pt x="928154" y="4488128"/>
                  </a:lnTo>
                  <a:lnTo>
                    <a:pt x="1435735" y="3229723"/>
                  </a:lnTo>
                  <a:lnTo>
                    <a:pt x="0" y="3385537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09372" y="7289291"/>
              <a:ext cx="6156960" cy="2807335"/>
            </a:xfrm>
            <a:custGeom>
              <a:avLst/>
              <a:gdLst/>
              <a:ahLst/>
              <a:cxnLst/>
              <a:rect l="l" t="t" r="r" b="b"/>
              <a:pathLst>
                <a:path w="6156960" h="2807334">
                  <a:moveTo>
                    <a:pt x="6156960" y="0"/>
                  </a:moveTo>
                  <a:lnTo>
                    <a:pt x="0" y="0"/>
                  </a:lnTo>
                  <a:lnTo>
                    <a:pt x="0" y="2807208"/>
                  </a:lnTo>
                  <a:lnTo>
                    <a:pt x="6156960" y="2807208"/>
                  </a:lnTo>
                  <a:lnTo>
                    <a:pt x="6156960" y="0"/>
                  </a:lnTo>
                  <a:close/>
                </a:path>
              </a:pathLst>
            </a:custGeom>
            <a:solidFill>
              <a:srgbClr val="FFFF0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309372" y="7289291"/>
            <a:ext cx="6156960" cy="28073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5461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43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95885">
              <a:lnSpc>
                <a:spcPct val="100000"/>
              </a:lnSpc>
              <a:spcBef>
                <a:spcPts val="465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95885" marR="4509770">
              <a:lnSpc>
                <a:spcPts val="5280"/>
              </a:lnSpc>
              <a:spcBef>
                <a:spcPts val="335"/>
              </a:spcBef>
            </a:pPr>
            <a:r>
              <a:rPr dirty="0" sz="3600" spc="-10" b="1">
                <a:latin typeface="Chiller"/>
                <a:cs typeface="Chiller"/>
              </a:rPr>
              <a:t>Profesor@: Institución:</a:t>
            </a:r>
            <a:endParaRPr sz="3600">
              <a:latin typeface="Chiller"/>
              <a:cs typeface="Chill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2022-05-08T05:45:50Z</dcterms:created>
  <dcterms:modified xsi:type="dcterms:W3CDTF">2022-05-08T05:45:50Z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