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726" y="1472006"/>
            <a:ext cx="5552947" cy="146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32939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Biología</a:t>
            </a:r>
          </a:p>
          <a:p>
            <a:pPr marL="3761740">
              <a:lnSpc>
                <a:spcPct val="100000"/>
              </a:lnSpc>
              <a:spcBef>
                <a:spcPts val="1500"/>
              </a:spcBef>
            </a:pPr>
            <a:r>
              <a:rPr dirty="0" sz="1000" spc="-10" b="0">
                <a:latin typeface="Arial"/>
                <a:cs typeface="Arial"/>
              </a:rPr>
              <a:t>https://</a:t>
            </a:r>
            <a:r>
              <a:rPr dirty="0" sz="1000" spc="-10" b="0"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59375" y="8829446"/>
            <a:ext cx="2375535" cy="1587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110"/>
              </a:lnSpc>
              <a:tabLst>
                <a:tab pos="2087245" algn="l"/>
              </a:tabLst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Nombre: </a:t>
            </a:r>
            <a:r>
              <a:rPr dirty="0" u="sng" sz="1000" b="1">
                <a:solidFill>
                  <a:srgbClr val="585858"/>
                </a:solidFill>
                <a:uFill>
                  <a:solidFill>
                    <a:srgbClr val="575757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59375" y="9088831"/>
            <a:ext cx="2375535" cy="1587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110"/>
              </a:lnSpc>
              <a:tabLst>
                <a:tab pos="1967864" algn="l"/>
              </a:tabLst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Apellido: </a:t>
            </a:r>
            <a:r>
              <a:rPr dirty="0" u="sng" sz="1000" b="1">
                <a:solidFill>
                  <a:srgbClr val="585858"/>
                </a:solidFill>
                <a:uFill>
                  <a:solidFill>
                    <a:srgbClr val="575757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59375" y="9347911"/>
            <a:ext cx="2375535" cy="317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135"/>
              </a:lnSpc>
              <a:tabLst>
                <a:tab pos="1944370" algn="l"/>
              </a:tabLst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Curso: </a:t>
            </a:r>
            <a:r>
              <a:rPr dirty="0" u="sng" sz="1000" b="1">
                <a:solidFill>
                  <a:srgbClr val="585858"/>
                </a:solidFill>
                <a:uFill>
                  <a:solidFill>
                    <a:srgbClr val="575757"/>
                  </a:solidFill>
                </a:uFill>
                <a:latin typeface="Arial"/>
                <a:cs typeface="Arial"/>
              </a:rPr>
              <a:t>	</a:t>
            </a:r>
            <a:r>
              <a:rPr dirty="0" sz="1000" spc="-50" b="1">
                <a:solidFill>
                  <a:srgbClr val="585858"/>
                </a:solidFill>
                <a:latin typeface="Arial"/>
                <a:cs typeface="Arial"/>
              </a:rPr>
              <a:t>_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2022-05-08T06:10:40Z</dcterms:created>
  <dcterms:modified xsi:type="dcterms:W3CDTF">2022-05-08T06:10:40Z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