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3B1B46-B0D1-4853-8F07-44E382B7E81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8C6E55-326F-4BF8-B7D3-303C5EA855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FC6D5D-3934-43FA-9F7C-05D17C57B94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D99BD-D784-42F4-921D-B4BC4E27B1E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469E2C-7264-497D-9CB7-A388A7BBED5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4A7B94-6632-4C9D-874A-98E7B8B1F0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BB03B4-7792-4A84-913A-08FD22E358C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337FDC-7D03-4589-8BCB-EF68BBE32F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256760" y="6429600"/>
            <a:ext cx="5258880" cy="2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66EBE9-7EC2-4A27-BDFC-C68B2B13C0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725CD2-0D85-4482-ABE0-070629435D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4564A4-F093-42F2-B9F4-B05474B22F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591AEC-17A5-416A-8B6B-9B74BB8028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0" y="189000"/>
            <a:ext cx="7772040" cy="4224240"/>
          </a:xfrm>
          <a:custGeom>
            <a:avLst/>
            <a:gdLst/>
            <a:ahLst/>
            <a:rect l="l" t="t" r="r" b="b"/>
            <a:pathLst>
              <a:path w="7772400" h="4224655">
                <a:moveTo>
                  <a:pt x="7772400" y="3642347"/>
                </a:moveTo>
                <a:lnTo>
                  <a:pt x="0" y="3642347"/>
                </a:lnTo>
                <a:lnTo>
                  <a:pt x="0" y="4224515"/>
                </a:lnTo>
                <a:lnTo>
                  <a:pt x="7772400" y="4224515"/>
                </a:lnTo>
                <a:lnTo>
                  <a:pt x="7772400" y="3642347"/>
                </a:lnTo>
                <a:close/>
                <a:moveTo>
                  <a:pt x="7772400" y="0"/>
                </a:moveTo>
                <a:lnTo>
                  <a:pt x="0" y="0"/>
                </a:lnTo>
                <a:lnTo>
                  <a:pt x="0" y="551675"/>
                </a:lnTo>
                <a:lnTo>
                  <a:pt x="7772400" y="551675"/>
                </a:lnTo>
                <a:lnTo>
                  <a:pt x="777240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0" y="438840"/>
            <a:ext cx="7772040" cy="3682080"/>
          </a:xfrm>
          <a:custGeom>
            <a:avLst/>
            <a:gdLst/>
            <a:ahLst/>
            <a:rect l="l" t="t" r="r" b="b"/>
            <a:pathLst>
              <a:path w="7772400" h="3682365">
                <a:moveTo>
                  <a:pt x="7772400" y="3636264"/>
                </a:moveTo>
                <a:lnTo>
                  <a:pt x="0" y="3636264"/>
                </a:lnTo>
                <a:lnTo>
                  <a:pt x="0" y="3681984"/>
                </a:lnTo>
                <a:lnTo>
                  <a:pt x="7772400" y="3681984"/>
                </a:lnTo>
                <a:lnTo>
                  <a:pt x="7772400" y="3636264"/>
                </a:lnTo>
                <a:close/>
                <a:moveTo>
                  <a:pt x="7772400" y="0"/>
                </a:moveTo>
                <a:lnTo>
                  <a:pt x="0" y="0"/>
                </a:lnTo>
                <a:lnTo>
                  <a:pt x="0" y="45720"/>
                </a:lnTo>
                <a:lnTo>
                  <a:pt x="7772400" y="45720"/>
                </a:lnTo>
                <a:lnTo>
                  <a:pt x="777240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000" spc="-1" strike="noStrike">
                <a:latin typeface="Calibri"/>
              </a:rPr>
              <a:t>Click to edit the title text format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3024FD3-A237-44AB-9D28-759D7868C68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56760" y="6429600"/>
            <a:ext cx="5258880" cy="16934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9972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4000" spc="-1" strike="noStrike" u="dash">
                <a:solidFill>
                  <a:srgbClr val="ffffff"/>
                </a:solidFill>
                <a:uFillTx/>
                <a:latin typeface="Calibri"/>
              </a:rPr>
              <a:t>Portadas</a:t>
            </a:r>
            <a:r>
              <a:rPr b="1" lang="en-US" sz="4000" spc="-75" strike="noStrike" u="dash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b="1" lang="en-US" sz="4000" spc="-12" strike="noStrike" u="dash">
                <a:solidFill>
                  <a:srgbClr val="ffffff"/>
                </a:solidFill>
                <a:uFillTx/>
                <a:latin typeface="Calibri"/>
              </a:rPr>
              <a:t>administración</a:t>
            </a:r>
            <a:endParaRPr b="0" lang="en-US" sz="40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2022-05-08T05:50:24Z</dcterms:created>
  <dc:creator/>
  <dc:description/>
  <dc:language>en-US</dc:language>
  <cp:lastModifiedBy/>
  <dcterms:modified xsi:type="dcterms:W3CDTF">2022-05-08T05:50:24Z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