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400" cy="100584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5943600"/>
              <a:ext cx="7543800" cy="1030605"/>
            </a:xfrm>
            <a:custGeom>
              <a:avLst/>
              <a:gdLst/>
              <a:ahLst/>
              <a:cxnLst/>
              <a:rect l="l" t="t" r="r" b="b"/>
              <a:pathLst>
                <a:path w="7543800" h="1030604">
                  <a:moveTo>
                    <a:pt x="7543800" y="0"/>
                  </a:moveTo>
                  <a:lnTo>
                    <a:pt x="0" y="0"/>
                  </a:lnTo>
                  <a:lnTo>
                    <a:pt x="0" y="1030224"/>
                  </a:lnTo>
                  <a:lnTo>
                    <a:pt x="7543800" y="1030224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459223"/>
              <a:ext cx="7772400" cy="559917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2872" y="3505200"/>
              <a:ext cx="4428744" cy="61569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5926" y="3558381"/>
              <a:ext cx="4324667" cy="5093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2022-05-08T06:25:49Z</dcterms:created>
  <dcterms:modified xsi:type="dcterms:W3CDTF">2022-05-08T06:25:49Z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2022-05-08T00:00:00Z</vt:filetime>
  </property>
  <property fmtid="{D5CDD505-2E9C-101B-9397-08002B2CF9AE}" name="Creator" pid="3">
    <vt:lpwstr>Microsoft® Word 2013</vt:lpwstr>
  </property>
  <property fmtid="{D5CDD505-2E9C-101B-9397-08002B2CF9AE}" name="LastSaved" pid="4">
    <vt:filetime>2022-05-08T00:00:00Z</vt:filetime>
  </property>
  <property fmtid="{D5CDD505-2E9C-101B-9397-08002B2CF9AE}" name="NXPowerLiteLastOptimized" pid="5">
    <vt:lpwstr>1154760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S9.1.4</vt:lpwstr>
  </property>
</Properties>
</file>