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Nova Cond" panose="00000000000000000000" pitchFamily="34" charset="1"/>
      <p:regular r:id="rId8"/>
    </p:embeddedFont>
    <p:embeddedFont>
      <p:font typeface="Mistral" panose="00000000000000000000" pitchFamily="66" charset="1"/>
      <p:regular r:id="rId9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ova Cond"/>
                <a:cs typeface="Arial Nova C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ova Cond"/>
                <a:cs typeface="Arial Nova C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ova Cond"/>
                <a:cs typeface="Arial Nova C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22044" y="9793223"/>
            <a:ext cx="1697559" cy="89916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14303" y="10238841"/>
            <a:ext cx="1094429" cy="45354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4487" y="0"/>
            <a:ext cx="7464552" cy="106923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62226" y="1142822"/>
            <a:ext cx="3438397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Arial Nova Cond"/>
                <a:cs typeface="Arial Nova C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842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Español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4437" y="7324162"/>
            <a:ext cx="1181735" cy="137096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sz="2000" spc="-10">
                <a:latin typeface="Mistral"/>
                <a:cs typeface="Mistral"/>
              </a:rPr>
              <a:t>NOMBRE:</a:t>
            </a:r>
            <a:endParaRPr sz="2000">
              <a:latin typeface="Mistral"/>
              <a:cs typeface="Mistral"/>
            </a:endParaRPr>
          </a:p>
          <a:p>
            <a:pPr marL="12700" marR="5080">
              <a:lnSpc>
                <a:spcPts val="3620"/>
              </a:lnSpc>
              <a:spcBef>
                <a:spcPts val="275"/>
              </a:spcBef>
            </a:pPr>
            <a:r>
              <a:rPr dirty="0" cap="small" sz="2400" spc="-5">
                <a:latin typeface="Mistral"/>
                <a:cs typeface="Mistral"/>
              </a:rPr>
              <a:t>GR</a:t>
            </a:r>
            <a:r>
              <a:rPr dirty="0" cap="small" sz="2400" spc="-10">
                <a:latin typeface="Mistral"/>
                <a:cs typeface="Mistral"/>
              </a:rPr>
              <a:t>U</a:t>
            </a:r>
            <a:r>
              <a:rPr dirty="0" cap="small" sz="2400" spc="-5">
                <a:latin typeface="Mistral"/>
                <a:cs typeface="Mistral"/>
              </a:rPr>
              <a:t>PO</a:t>
            </a:r>
            <a:r>
              <a:rPr dirty="0" cap="small" sz="2400" spc="-95">
                <a:latin typeface="Mistral"/>
                <a:cs typeface="Mistral"/>
              </a:rPr>
              <a:t>:</a:t>
            </a:r>
            <a:r>
              <a:rPr dirty="0" cap="small" sz="2400" spc="20">
                <a:latin typeface="Mistral"/>
                <a:cs typeface="Mistral"/>
              </a:rPr>
              <a:t> </a:t>
            </a:r>
            <a:r>
              <a:rPr dirty="0" cap="small" sz="2400" spc="45">
                <a:latin typeface="Mistral"/>
                <a:cs typeface="Mistral"/>
              </a:rPr>
              <a:t>p</a:t>
            </a:r>
            <a:r>
              <a:rPr dirty="0" cap="small" sz="2400" spc="30">
                <a:latin typeface="Mistral"/>
                <a:cs typeface="Mistral"/>
              </a:rPr>
              <a:t>r</a:t>
            </a:r>
            <a:r>
              <a:rPr dirty="0" cap="small" sz="2400" spc="30">
                <a:latin typeface="Mistral"/>
                <a:cs typeface="Mistral"/>
              </a:rPr>
              <a:t>ofes</a:t>
            </a:r>
            <a:r>
              <a:rPr dirty="0" cap="small" sz="2400" spc="45">
                <a:latin typeface="Mistral"/>
                <a:cs typeface="Mistral"/>
              </a:rPr>
              <a:t>o</a:t>
            </a:r>
            <a:r>
              <a:rPr dirty="0" cap="small" sz="2400" spc="50">
                <a:latin typeface="Mistral"/>
                <a:cs typeface="Mistral"/>
              </a:rPr>
              <a:t>r</a:t>
            </a:r>
            <a:r>
              <a:rPr dirty="0" cap="small" sz="2400" spc="-195">
                <a:latin typeface="Mistral"/>
                <a:cs typeface="Mistral"/>
              </a:rPr>
              <a:t>@:</a:t>
            </a:r>
            <a:endParaRPr sz="2400">
              <a:latin typeface="Mistral"/>
              <a:cs typeface="Mistr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7432" y="85343"/>
            <a:ext cx="7534909" cy="10594340"/>
            <a:chOff x="27432" y="85343"/>
            <a:chExt cx="7534909" cy="1059434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2040" y="4130039"/>
              <a:ext cx="5398008" cy="172212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2127504" y="2218943"/>
              <a:ext cx="2517775" cy="988060"/>
            </a:xfrm>
            <a:custGeom>
              <a:avLst/>
              <a:gdLst/>
              <a:ahLst/>
              <a:cxnLst/>
              <a:rect l="l" t="t" r="r" b="b"/>
              <a:pathLst>
                <a:path w="2517775" h="988060">
                  <a:moveTo>
                    <a:pt x="449579" y="0"/>
                  </a:moveTo>
                  <a:lnTo>
                    <a:pt x="404621" y="14986"/>
                  </a:lnTo>
                  <a:lnTo>
                    <a:pt x="392471" y="20667"/>
                  </a:lnTo>
                  <a:lnTo>
                    <a:pt x="381333" y="28336"/>
                  </a:lnTo>
                  <a:lnTo>
                    <a:pt x="370599" y="36792"/>
                  </a:lnTo>
                  <a:lnTo>
                    <a:pt x="359663" y="44831"/>
                  </a:lnTo>
                  <a:lnTo>
                    <a:pt x="269747" y="104775"/>
                  </a:lnTo>
                  <a:lnTo>
                    <a:pt x="253273" y="117907"/>
                  </a:lnTo>
                  <a:lnTo>
                    <a:pt x="238442" y="133064"/>
                  </a:lnTo>
                  <a:lnTo>
                    <a:pt x="224278" y="149030"/>
                  </a:lnTo>
                  <a:lnTo>
                    <a:pt x="209803" y="164592"/>
                  </a:lnTo>
                  <a:lnTo>
                    <a:pt x="174069" y="199612"/>
                  </a:lnTo>
                  <a:lnTo>
                    <a:pt x="142620" y="232441"/>
                  </a:lnTo>
                  <a:lnTo>
                    <a:pt x="114792" y="268747"/>
                  </a:lnTo>
                  <a:lnTo>
                    <a:pt x="89915" y="314198"/>
                  </a:lnTo>
                  <a:lnTo>
                    <a:pt x="77878" y="370062"/>
                  </a:lnTo>
                  <a:lnTo>
                    <a:pt x="74929" y="389000"/>
                  </a:lnTo>
                  <a:lnTo>
                    <a:pt x="106771" y="436143"/>
                  </a:lnTo>
                  <a:lnTo>
                    <a:pt x="156050" y="449629"/>
                  </a:lnTo>
                  <a:lnTo>
                    <a:pt x="195114" y="453722"/>
                  </a:lnTo>
                  <a:lnTo>
                    <a:pt x="254762" y="463804"/>
                  </a:lnTo>
                  <a:lnTo>
                    <a:pt x="299719" y="493775"/>
                  </a:lnTo>
                  <a:lnTo>
                    <a:pt x="288835" y="516782"/>
                  </a:lnTo>
                  <a:lnTo>
                    <a:pt x="239775" y="538607"/>
                  </a:lnTo>
                  <a:lnTo>
                    <a:pt x="183773" y="544394"/>
                  </a:lnTo>
                  <a:lnTo>
                    <a:pt x="145429" y="547574"/>
                  </a:lnTo>
                  <a:lnTo>
                    <a:pt x="108747" y="549136"/>
                  </a:lnTo>
                  <a:lnTo>
                    <a:pt x="103924" y="549029"/>
                  </a:lnTo>
                  <a:lnTo>
                    <a:pt x="103789" y="549337"/>
                  </a:lnTo>
                  <a:lnTo>
                    <a:pt x="105099" y="550817"/>
                  </a:lnTo>
                  <a:lnTo>
                    <a:pt x="104612" y="554224"/>
                  </a:lnTo>
                  <a:lnTo>
                    <a:pt x="99086" y="560314"/>
                  </a:lnTo>
                  <a:lnTo>
                    <a:pt x="85277" y="569842"/>
                  </a:lnTo>
                  <a:lnTo>
                    <a:pt x="59943" y="583565"/>
                  </a:lnTo>
                  <a:lnTo>
                    <a:pt x="47882" y="586817"/>
                  </a:lnTo>
                  <a:lnTo>
                    <a:pt x="34607" y="588248"/>
                  </a:lnTo>
                  <a:lnTo>
                    <a:pt x="22760" y="591083"/>
                  </a:lnTo>
                  <a:lnTo>
                    <a:pt x="14985" y="598551"/>
                  </a:lnTo>
                  <a:lnTo>
                    <a:pt x="6429" y="627120"/>
                  </a:lnTo>
                  <a:lnTo>
                    <a:pt x="3206" y="657177"/>
                  </a:lnTo>
                  <a:lnTo>
                    <a:pt x="2127" y="687830"/>
                  </a:lnTo>
                  <a:lnTo>
                    <a:pt x="0" y="718185"/>
                  </a:lnTo>
                  <a:lnTo>
                    <a:pt x="2823" y="733552"/>
                  </a:lnTo>
                  <a:lnTo>
                    <a:pt x="5064" y="749204"/>
                  </a:lnTo>
                  <a:lnTo>
                    <a:pt x="8518" y="764333"/>
                  </a:lnTo>
                  <a:lnTo>
                    <a:pt x="34559" y="797528"/>
                  </a:lnTo>
                  <a:lnTo>
                    <a:pt x="115766" y="814816"/>
                  </a:lnTo>
                  <a:lnTo>
                    <a:pt x="172005" y="818229"/>
                  </a:lnTo>
                  <a:lnTo>
                    <a:pt x="228411" y="820261"/>
                  </a:lnTo>
                  <a:lnTo>
                    <a:pt x="284733" y="822960"/>
                  </a:lnTo>
                  <a:lnTo>
                    <a:pt x="303603" y="819671"/>
                  </a:lnTo>
                  <a:lnTo>
                    <a:pt x="322532" y="816657"/>
                  </a:lnTo>
                  <a:lnTo>
                    <a:pt x="341294" y="813048"/>
                  </a:lnTo>
                  <a:lnTo>
                    <a:pt x="359663" y="807974"/>
                  </a:lnTo>
                  <a:lnTo>
                    <a:pt x="375084" y="801596"/>
                  </a:lnTo>
                  <a:lnTo>
                    <a:pt x="389874" y="793718"/>
                  </a:lnTo>
                  <a:lnTo>
                    <a:pt x="404544" y="785506"/>
                  </a:lnTo>
                  <a:lnTo>
                    <a:pt x="419607" y="778129"/>
                  </a:lnTo>
                  <a:lnTo>
                    <a:pt x="479486" y="759086"/>
                  </a:lnTo>
                  <a:lnTo>
                    <a:pt x="524509" y="748157"/>
                  </a:lnTo>
                  <a:lnTo>
                    <a:pt x="614426" y="718185"/>
                  </a:lnTo>
                  <a:lnTo>
                    <a:pt x="637244" y="711485"/>
                  </a:lnTo>
                  <a:lnTo>
                    <a:pt x="660288" y="705262"/>
                  </a:lnTo>
                  <a:lnTo>
                    <a:pt x="682880" y="698039"/>
                  </a:lnTo>
                  <a:lnTo>
                    <a:pt x="704341" y="688340"/>
                  </a:lnTo>
                  <a:lnTo>
                    <a:pt x="717081" y="679082"/>
                  </a:lnTo>
                  <a:lnTo>
                    <a:pt x="728154" y="667623"/>
                  </a:lnTo>
                  <a:lnTo>
                    <a:pt x="738560" y="655282"/>
                  </a:lnTo>
                  <a:lnTo>
                    <a:pt x="749300" y="643382"/>
                  </a:lnTo>
                  <a:lnTo>
                    <a:pt x="811932" y="619539"/>
                  </a:lnTo>
                  <a:lnTo>
                    <a:pt x="888306" y="609247"/>
                  </a:lnTo>
                  <a:lnTo>
                    <a:pt x="937484" y="606267"/>
                  </a:lnTo>
                  <a:lnTo>
                    <a:pt x="986726" y="604239"/>
                  </a:lnTo>
                  <a:lnTo>
                    <a:pt x="1134616" y="600320"/>
                  </a:lnTo>
                  <a:lnTo>
                    <a:pt x="1183894" y="598551"/>
                  </a:lnTo>
                  <a:lnTo>
                    <a:pt x="1214461" y="607984"/>
                  </a:lnTo>
                  <a:lnTo>
                    <a:pt x="1227835" y="612870"/>
                  </a:lnTo>
                  <a:lnTo>
                    <a:pt x="1237972" y="621803"/>
                  </a:lnTo>
                  <a:lnTo>
                    <a:pt x="1258823" y="643382"/>
                  </a:lnTo>
                  <a:lnTo>
                    <a:pt x="1279427" y="660640"/>
                  </a:lnTo>
                  <a:lnTo>
                    <a:pt x="1302115" y="675338"/>
                  </a:lnTo>
                  <a:lnTo>
                    <a:pt x="1325635" y="689012"/>
                  </a:lnTo>
                  <a:lnTo>
                    <a:pt x="1348740" y="703199"/>
                  </a:lnTo>
                  <a:lnTo>
                    <a:pt x="1356995" y="709810"/>
                  </a:lnTo>
                  <a:lnTo>
                    <a:pt x="1364392" y="717423"/>
                  </a:lnTo>
                  <a:lnTo>
                    <a:pt x="1371457" y="725416"/>
                  </a:lnTo>
                  <a:lnTo>
                    <a:pt x="1378711" y="733171"/>
                  </a:lnTo>
                  <a:lnTo>
                    <a:pt x="1423050" y="778779"/>
                  </a:lnTo>
                  <a:lnTo>
                    <a:pt x="1468628" y="822960"/>
                  </a:lnTo>
                  <a:lnTo>
                    <a:pt x="1507275" y="851885"/>
                  </a:lnTo>
                  <a:lnTo>
                    <a:pt x="1513914" y="852814"/>
                  </a:lnTo>
                  <a:lnTo>
                    <a:pt x="1518819" y="852232"/>
                  </a:lnTo>
                  <a:lnTo>
                    <a:pt x="1527029" y="855774"/>
                  </a:lnTo>
                  <a:lnTo>
                    <a:pt x="1543586" y="869073"/>
                  </a:lnTo>
                  <a:lnTo>
                    <a:pt x="1573530" y="897763"/>
                  </a:lnTo>
                  <a:lnTo>
                    <a:pt x="1581517" y="908663"/>
                  </a:lnTo>
                  <a:lnTo>
                    <a:pt x="1587801" y="921051"/>
                  </a:lnTo>
                  <a:lnTo>
                    <a:pt x="1594443" y="933035"/>
                  </a:lnTo>
                  <a:lnTo>
                    <a:pt x="1647681" y="964218"/>
                  </a:lnTo>
                  <a:lnTo>
                    <a:pt x="1701922" y="977119"/>
                  </a:lnTo>
                  <a:lnTo>
                    <a:pt x="1760410" y="983662"/>
                  </a:lnTo>
                  <a:lnTo>
                    <a:pt x="1817332" y="986089"/>
                  </a:lnTo>
                  <a:lnTo>
                    <a:pt x="1866874" y="986638"/>
                  </a:lnTo>
                  <a:lnTo>
                    <a:pt x="1903221" y="987551"/>
                  </a:lnTo>
                  <a:lnTo>
                    <a:pt x="1938385" y="975725"/>
                  </a:lnTo>
                  <a:lnTo>
                    <a:pt x="1955164" y="970756"/>
                  </a:lnTo>
                  <a:lnTo>
                    <a:pt x="2023109" y="957580"/>
                  </a:lnTo>
                  <a:lnTo>
                    <a:pt x="2054933" y="947769"/>
                  </a:lnTo>
                  <a:lnTo>
                    <a:pt x="2114246" y="915574"/>
                  </a:lnTo>
                  <a:lnTo>
                    <a:pt x="2162813" y="879679"/>
                  </a:lnTo>
                  <a:lnTo>
                    <a:pt x="2206113" y="824414"/>
                  </a:lnTo>
                  <a:lnTo>
                    <a:pt x="2256467" y="754733"/>
                  </a:lnTo>
                  <a:lnTo>
                    <a:pt x="2285392" y="710672"/>
                  </a:lnTo>
                  <a:lnTo>
                    <a:pt x="2307901" y="671953"/>
                  </a:lnTo>
                  <a:lnTo>
                    <a:pt x="2327193" y="634741"/>
                  </a:lnTo>
                  <a:lnTo>
                    <a:pt x="2368923" y="549489"/>
                  </a:lnTo>
                  <a:lnTo>
                    <a:pt x="2397760" y="493775"/>
                  </a:lnTo>
                  <a:lnTo>
                    <a:pt x="2417667" y="454469"/>
                  </a:lnTo>
                  <a:lnTo>
                    <a:pt x="2442718" y="418973"/>
                  </a:lnTo>
                  <a:lnTo>
                    <a:pt x="2474833" y="405558"/>
                  </a:lnTo>
                  <a:lnTo>
                    <a:pt x="2491277" y="399881"/>
                  </a:lnTo>
                  <a:lnTo>
                    <a:pt x="2502661" y="389000"/>
                  </a:lnTo>
                  <a:lnTo>
                    <a:pt x="2511915" y="360753"/>
                  </a:lnTo>
                  <a:lnTo>
                    <a:pt x="2515060" y="330660"/>
                  </a:lnTo>
                  <a:lnTo>
                    <a:pt x="2515752" y="299829"/>
                  </a:lnTo>
                  <a:lnTo>
                    <a:pt x="2517647" y="269367"/>
                  </a:lnTo>
                  <a:lnTo>
                    <a:pt x="2499431" y="204858"/>
                  </a:lnTo>
                  <a:lnTo>
                    <a:pt x="2478740" y="169876"/>
                  </a:lnTo>
                  <a:lnTo>
                    <a:pt x="2454725" y="156378"/>
                  </a:lnTo>
                  <a:lnTo>
                    <a:pt x="2442718" y="149606"/>
                  </a:lnTo>
                  <a:lnTo>
                    <a:pt x="2397760" y="144585"/>
                  </a:lnTo>
                  <a:lnTo>
                    <a:pt x="2352802" y="138684"/>
                  </a:lnTo>
                  <a:lnTo>
                    <a:pt x="2307844" y="134496"/>
                  </a:lnTo>
                  <a:lnTo>
                    <a:pt x="2262885" y="134620"/>
                  </a:lnTo>
                  <a:lnTo>
                    <a:pt x="2253809" y="138499"/>
                  </a:lnTo>
                  <a:lnTo>
                    <a:pt x="2246756" y="146700"/>
                  </a:lnTo>
                  <a:lnTo>
                    <a:pt x="2240276" y="156354"/>
                  </a:lnTo>
                  <a:lnTo>
                    <a:pt x="2232913" y="164592"/>
                  </a:lnTo>
                  <a:lnTo>
                    <a:pt x="2222049" y="172579"/>
                  </a:lnTo>
                  <a:lnTo>
                    <a:pt x="2210768" y="180006"/>
                  </a:lnTo>
                  <a:lnTo>
                    <a:pt x="2187956" y="194564"/>
                  </a:lnTo>
                  <a:lnTo>
                    <a:pt x="2166493" y="199709"/>
                  </a:lnTo>
                  <a:lnTo>
                    <a:pt x="2136362" y="207248"/>
                  </a:lnTo>
                  <a:lnTo>
                    <a:pt x="2083054" y="224409"/>
                  </a:lnTo>
                  <a:lnTo>
                    <a:pt x="2038095" y="254381"/>
                  </a:lnTo>
                  <a:lnTo>
                    <a:pt x="2017081" y="264796"/>
                  </a:lnTo>
                  <a:lnTo>
                    <a:pt x="1994281" y="271510"/>
                  </a:lnTo>
                  <a:lnTo>
                    <a:pt x="1970909" y="277151"/>
                  </a:lnTo>
                  <a:lnTo>
                    <a:pt x="1948180" y="284353"/>
                  </a:lnTo>
                  <a:lnTo>
                    <a:pt x="1914282" y="300059"/>
                  </a:lnTo>
                  <a:lnTo>
                    <a:pt x="1878837" y="319611"/>
                  </a:lnTo>
                  <a:lnTo>
                    <a:pt x="1844345" y="340234"/>
                  </a:lnTo>
                  <a:lnTo>
                    <a:pt x="1813306" y="359156"/>
                  </a:lnTo>
                  <a:lnTo>
                    <a:pt x="1768125" y="369554"/>
                  </a:lnTo>
                  <a:lnTo>
                    <a:pt x="1728759" y="379247"/>
                  </a:lnTo>
                  <a:lnTo>
                    <a:pt x="1693418" y="389000"/>
                  </a:lnTo>
                  <a:lnTo>
                    <a:pt x="1673542" y="396793"/>
                  </a:lnTo>
                  <a:lnTo>
                    <a:pt x="1638522" y="411051"/>
                  </a:lnTo>
                  <a:lnTo>
                    <a:pt x="1600977" y="425523"/>
                  </a:lnTo>
                  <a:lnTo>
                    <a:pt x="1573530" y="433959"/>
                  </a:lnTo>
                  <a:lnTo>
                    <a:pt x="1543706" y="438586"/>
                  </a:lnTo>
                  <a:lnTo>
                    <a:pt x="1513728" y="442214"/>
                  </a:lnTo>
                  <a:lnTo>
                    <a:pt x="1453642" y="448945"/>
                  </a:lnTo>
                  <a:lnTo>
                    <a:pt x="1405481" y="441099"/>
                  </a:lnTo>
                  <a:lnTo>
                    <a:pt x="1364059" y="434863"/>
                  </a:lnTo>
                  <a:lnTo>
                    <a:pt x="1318768" y="418973"/>
                  </a:lnTo>
                  <a:lnTo>
                    <a:pt x="1288605" y="412051"/>
                  </a:lnTo>
                  <a:lnTo>
                    <a:pt x="1273548" y="408578"/>
                  </a:lnTo>
                  <a:lnTo>
                    <a:pt x="1258823" y="403987"/>
                  </a:lnTo>
                  <a:lnTo>
                    <a:pt x="1243421" y="397392"/>
                  </a:lnTo>
                  <a:lnTo>
                    <a:pt x="1228470" y="389810"/>
                  </a:lnTo>
                  <a:lnTo>
                    <a:pt x="1198880" y="374015"/>
                  </a:lnTo>
                  <a:lnTo>
                    <a:pt x="1156468" y="353232"/>
                  </a:lnTo>
                  <a:lnTo>
                    <a:pt x="1128256" y="340240"/>
                  </a:lnTo>
                  <a:lnTo>
                    <a:pt x="1111617" y="333630"/>
                  </a:lnTo>
                  <a:lnTo>
                    <a:pt x="1103921" y="331996"/>
                  </a:lnTo>
                  <a:lnTo>
                    <a:pt x="1102542" y="333930"/>
                  </a:lnTo>
                  <a:lnTo>
                    <a:pt x="1104852" y="338026"/>
                  </a:lnTo>
                  <a:lnTo>
                    <a:pt x="1108223" y="342875"/>
                  </a:lnTo>
                  <a:lnTo>
                    <a:pt x="1110027" y="347072"/>
                  </a:lnTo>
                  <a:lnTo>
                    <a:pt x="1107636" y="349208"/>
                  </a:lnTo>
                  <a:lnTo>
                    <a:pt x="1098423" y="347877"/>
                  </a:lnTo>
                  <a:lnTo>
                    <a:pt x="1079760" y="341671"/>
                  </a:lnTo>
                  <a:lnTo>
                    <a:pt x="1026721" y="317283"/>
                  </a:lnTo>
                  <a:lnTo>
                    <a:pt x="991316" y="286910"/>
                  </a:lnTo>
                  <a:lnTo>
                    <a:pt x="974089" y="269367"/>
                  </a:lnTo>
                  <a:lnTo>
                    <a:pt x="958722" y="266489"/>
                  </a:lnTo>
                  <a:lnTo>
                    <a:pt x="914145" y="254381"/>
                  </a:lnTo>
                  <a:lnTo>
                    <a:pt x="885189" y="212629"/>
                  </a:lnTo>
                  <a:lnTo>
                    <a:pt x="877998" y="188194"/>
                  </a:lnTo>
                  <a:lnTo>
                    <a:pt x="869188" y="164592"/>
                  </a:lnTo>
                  <a:lnTo>
                    <a:pt x="862540" y="152872"/>
                  </a:lnTo>
                  <a:lnTo>
                    <a:pt x="854963" y="141700"/>
                  </a:lnTo>
                  <a:lnTo>
                    <a:pt x="839215" y="119761"/>
                  </a:lnTo>
                  <a:lnTo>
                    <a:pt x="816403" y="105203"/>
                  </a:lnTo>
                  <a:lnTo>
                    <a:pt x="805122" y="97776"/>
                  </a:lnTo>
                  <a:lnTo>
                    <a:pt x="794257" y="89789"/>
                  </a:lnTo>
                  <a:lnTo>
                    <a:pt x="786574" y="82516"/>
                  </a:lnTo>
                  <a:lnTo>
                    <a:pt x="772398" y="66589"/>
                  </a:lnTo>
                  <a:lnTo>
                    <a:pt x="764285" y="59817"/>
                  </a:lnTo>
                  <a:lnTo>
                    <a:pt x="715359" y="34782"/>
                  </a:lnTo>
                  <a:lnTo>
                    <a:pt x="659383" y="14986"/>
                  </a:lnTo>
                  <a:lnTo>
                    <a:pt x="607081" y="9858"/>
                  </a:lnTo>
                  <a:lnTo>
                    <a:pt x="554624" y="6254"/>
                  </a:lnTo>
                  <a:lnTo>
                    <a:pt x="502096" y="3270"/>
                  </a:lnTo>
                  <a:lnTo>
                    <a:pt x="449579" y="0"/>
                  </a:lnTo>
                  <a:close/>
                </a:path>
              </a:pathLst>
            </a:custGeom>
            <a:solidFill>
              <a:srgbClr val="FF99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048" y="3215639"/>
              <a:ext cx="6135624" cy="3493008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18871" y="295655"/>
              <a:ext cx="0" cy="10264775"/>
            </a:xfrm>
            <a:custGeom>
              <a:avLst/>
              <a:gdLst/>
              <a:ahLst/>
              <a:cxnLst/>
              <a:rect l="l" t="t" r="r" b="b"/>
              <a:pathLst>
                <a:path w="0" h="10264775">
                  <a:moveTo>
                    <a:pt x="0" y="0"/>
                  </a:moveTo>
                  <a:lnTo>
                    <a:pt x="1" y="10264775"/>
                  </a:lnTo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157472" y="441959"/>
              <a:ext cx="780415" cy="353695"/>
            </a:xfrm>
            <a:custGeom>
              <a:avLst/>
              <a:gdLst/>
              <a:ahLst/>
              <a:cxnLst/>
              <a:rect l="l" t="t" r="r" b="b"/>
              <a:pathLst>
                <a:path w="780414" h="353695">
                  <a:moveTo>
                    <a:pt x="390143" y="0"/>
                  </a:moveTo>
                  <a:lnTo>
                    <a:pt x="326848" y="2313"/>
                  </a:lnTo>
                  <a:lnTo>
                    <a:pt x="266809" y="9009"/>
                  </a:lnTo>
                  <a:lnTo>
                    <a:pt x="210829" y="19727"/>
                  </a:lnTo>
                  <a:lnTo>
                    <a:pt x="159709" y="34101"/>
                  </a:lnTo>
                  <a:lnTo>
                    <a:pt x="114252" y="51768"/>
                  </a:lnTo>
                  <a:lnTo>
                    <a:pt x="75261" y="72365"/>
                  </a:lnTo>
                  <a:lnTo>
                    <a:pt x="43538" y="95529"/>
                  </a:lnTo>
                  <a:lnTo>
                    <a:pt x="5105" y="148101"/>
                  </a:lnTo>
                  <a:lnTo>
                    <a:pt x="0" y="176783"/>
                  </a:lnTo>
                  <a:lnTo>
                    <a:pt x="5105" y="205466"/>
                  </a:lnTo>
                  <a:lnTo>
                    <a:pt x="43538" y="258038"/>
                  </a:lnTo>
                  <a:lnTo>
                    <a:pt x="75261" y="281202"/>
                  </a:lnTo>
                  <a:lnTo>
                    <a:pt x="114252" y="301799"/>
                  </a:lnTo>
                  <a:lnTo>
                    <a:pt x="159709" y="319466"/>
                  </a:lnTo>
                  <a:lnTo>
                    <a:pt x="210829" y="333840"/>
                  </a:lnTo>
                  <a:lnTo>
                    <a:pt x="266809" y="344558"/>
                  </a:lnTo>
                  <a:lnTo>
                    <a:pt x="326848" y="351254"/>
                  </a:lnTo>
                  <a:lnTo>
                    <a:pt x="390143" y="353568"/>
                  </a:lnTo>
                  <a:lnTo>
                    <a:pt x="453439" y="351254"/>
                  </a:lnTo>
                  <a:lnTo>
                    <a:pt x="513478" y="344558"/>
                  </a:lnTo>
                  <a:lnTo>
                    <a:pt x="569458" y="333840"/>
                  </a:lnTo>
                  <a:lnTo>
                    <a:pt x="620578" y="319466"/>
                  </a:lnTo>
                  <a:lnTo>
                    <a:pt x="666035" y="301799"/>
                  </a:lnTo>
                  <a:lnTo>
                    <a:pt x="705026" y="281202"/>
                  </a:lnTo>
                  <a:lnTo>
                    <a:pt x="736749" y="258038"/>
                  </a:lnTo>
                  <a:lnTo>
                    <a:pt x="775182" y="205466"/>
                  </a:lnTo>
                  <a:lnTo>
                    <a:pt x="780288" y="176783"/>
                  </a:lnTo>
                  <a:lnTo>
                    <a:pt x="775182" y="148101"/>
                  </a:lnTo>
                  <a:lnTo>
                    <a:pt x="736749" y="95529"/>
                  </a:lnTo>
                  <a:lnTo>
                    <a:pt x="705026" y="72365"/>
                  </a:lnTo>
                  <a:lnTo>
                    <a:pt x="666035" y="51768"/>
                  </a:lnTo>
                  <a:lnTo>
                    <a:pt x="620578" y="34101"/>
                  </a:lnTo>
                  <a:lnTo>
                    <a:pt x="569458" y="19727"/>
                  </a:lnTo>
                  <a:lnTo>
                    <a:pt x="513478" y="9009"/>
                  </a:lnTo>
                  <a:lnTo>
                    <a:pt x="453439" y="2313"/>
                  </a:lnTo>
                  <a:lnTo>
                    <a:pt x="39014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57472" y="441959"/>
              <a:ext cx="780415" cy="353695"/>
            </a:xfrm>
            <a:custGeom>
              <a:avLst/>
              <a:gdLst/>
              <a:ahLst/>
              <a:cxnLst/>
              <a:rect l="l" t="t" r="r" b="b"/>
              <a:pathLst>
                <a:path w="780414" h="353695">
                  <a:moveTo>
                    <a:pt x="0" y="176783"/>
                  </a:moveTo>
                  <a:lnTo>
                    <a:pt x="19885" y="120895"/>
                  </a:lnTo>
                  <a:lnTo>
                    <a:pt x="75261" y="72365"/>
                  </a:lnTo>
                  <a:lnTo>
                    <a:pt x="114252" y="51768"/>
                  </a:lnTo>
                  <a:lnTo>
                    <a:pt x="159709" y="34101"/>
                  </a:lnTo>
                  <a:lnTo>
                    <a:pt x="210829" y="19727"/>
                  </a:lnTo>
                  <a:lnTo>
                    <a:pt x="266809" y="9009"/>
                  </a:lnTo>
                  <a:lnTo>
                    <a:pt x="326848" y="2313"/>
                  </a:lnTo>
                  <a:lnTo>
                    <a:pt x="390143" y="0"/>
                  </a:lnTo>
                  <a:lnTo>
                    <a:pt x="453439" y="2313"/>
                  </a:lnTo>
                  <a:lnTo>
                    <a:pt x="513478" y="9009"/>
                  </a:lnTo>
                  <a:lnTo>
                    <a:pt x="569458" y="19727"/>
                  </a:lnTo>
                  <a:lnTo>
                    <a:pt x="620578" y="34101"/>
                  </a:lnTo>
                  <a:lnTo>
                    <a:pt x="666035" y="51768"/>
                  </a:lnTo>
                  <a:lnTo>
                    <a:pt x="705026" y="72365"/>
                  </a:lnTo>
                  <a:lnTo>
                    <a:pt x="736749" y="95529"/>
                  </a:lnTo>
                  <a:lnTo>
                    <a:pt x="775182" y="148101"/>
                  </a:lnTo>
                  <a:lnTo>
                    <a:pt x="780288" y="176783"/>
                  </a:lnTo>
                  <a:lnTo>
                    <a:pt x="775182" y="205466"/>
                  </a:lnTo>
                  <a:lnTo>
                    <a:pt x="736749" y="258038"/>
                  </a:lnTo>
                  <a:lnTo>
                    <a:pt x="705026" y="281202"/>
                  </a:lnTo>
                  <a:lnTo>
                    <a:pt x="666035" y="301799"/>
                  </a:lnTo>
                  <a:lnTo>
                    <a:pt x="620578" y="319466"/>
                  </a:lnTo>
                  <a:lnTo>
                    <a:pt x="569458" y="333840"/>
                  </a:lnTo>
                  <a:lnTo>
                    <a:pt x="513478" y="344558"/>
                  </a:lnTo>
                  <a:lnTo>
                    <a:pt x="453439" y="351254"/>
                  </a:lnTo>
                  <a:lnTo>
                    <a:pt x="390143" y="353568"/>
                  </a:lnTo>
                  <a:lnTo>
                    <a:pt x="326848" y="351254"/>
                  </a:lnTo>
                  <a:lnTo>
                    <a:pt x="266809" y="344558"/>
                  </a:lnTo>
                  <a:lnTo>
                    <a:pt x="210829" y="333840"/>
                  </a:lnTo>
                  <a:lnTo>
                    <a:pt x="159709" y="319466"/>
                  </a:lnTo>
                  <a:lnTo>
                    <a:pt x="114252" y="301799"/>
                  </a:lnTo>
                  <a:lnTo>
                    <a:pt x="75261" y="281202"/>
                  </a:lnTo>
                  <a:lnTo>
                    <a:pt x="43538" y="258038"/>
                  </a:lnTo>
                  <a:lnTo>
                    <a:pt x="5105" y="205466"/>
                  </a:lnTo>
                  <a:lnTo>
                    <a:pt x="0" y="176783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972312" y="856487"/>
              <a:ext cx="707390" cy="707390"/>
            </a:xfrm>
            <a:custGeom>
              <a:avLst/>
              <a:gdLst/>
              <a:ahLst/>
              <a:cxnLst/>
              <a:rect l="l" t="t" r="r" b="b"/>
              <a:pathLst>
                <a:path w="707389" h="707390">
                  <a:moveTo>
                    <a:pt x="353568" y="0"/>
                  </a:moveTo>
                  <a:lnTo>
                    <a:pt x="305589" y="3226"/>
                  </a:lnTo>
                  <a:lnTo>
                    <a:pt x="259573" y="12625"/>
                  </a:lnTo>
                  <a:lnTo>
                    <a:pt x="215941" y="27777"/>
                  </a:lnTo>
                  <a:lnTo>
                    <a:pt x="175113" y="48260"/>
                  </a:lnTo>
                  <a:lnTo>
                    <a:pt x="137511" y="73653"/>
                  </a:lnTo>
                  <a:lnTo>
                    <a:pt x="103555" y="103536"/>
                  </a:lnTo>
                  <a:lnTo>
                    <a:pt x="73668" y="137489"/>
                  </a:lnTo>
                  <a:lnTo>
                    <a:pt x="48271" y="175090"/>
                  </a:lnTo>
                  <a:lnTo>
                    <a:pt x="27784" y="215919"/>
                  </a:lnTo>
                  <a:lnTo>
                    <a:pt x="12629" y="259556"/>
                  </a:lnTo>
                  <a:lnTo>
                    <a:pt x="3227" y="305579"/>
                  </a:lnTo>
                  <a:lnTo>
                    <a:pt x="0" y="353568"/>
                  </a:lnTo>
                  <a:lnTo>
                    <a:pt x="3227" y="401556"/>
                  </a:lnTo>
                  <a:lnTo>
                    <a:pt x="12629" y="447579"/>
                  </a:lnTo>
                  <a:lnTo>
                    <a:pt x="27784" y="491216"/>
                  </a:lnTo>
                  <a:lnTo>
                    <a:pt x="48271" y="532045"/>
                  </a:lnTo>
                  <a:lnTo>
                    <a:pt x="73668" y="569646"/>
                  </a:lnTo>
                  <a:lnTo>
                    <a:pt x="103555" y="603599"/>
                  </a:lnTo>
                  <a:lnTo>
                    <a:pt x="137511" y="633482"/>
                  </a:lnTo>
                  <a:lnTo>
                    <a:pt x="175113" y="658876"/>
                  </a:lnTo>
                  <a:lnTo>
                    <a:pt x="215941" y="679358"/>
                  </a:lnTo>
                  <a:lnTo>
                    <a:pt x="259573" y="694510"/>
                  </a:lnTo>
                  <a:lnTo>
                    <a:pt x="305589" y="703909"/>
                  </a:lnTo>
                  <a:lnTo>
                    <a:pt x="353568" y="707136"/>
                  </a:lnTo>
                  <a:lnTo>
                    <a:pt x="401556" y="703909"/>
                  </a:lnTo>
                  <a:lnTo>
                    <a:pt x="447579" y="694510"/>
                  </a:lnTo>
                  <a:lnTo>
                    <a:pt x="491216" y="679358"/>
                  </a:lnTo>
                  <a:lnTo>
                    <a:pt x="532045" y="658876"/>
                  </a:lnTo>
                  <a:lnTo>
                    <a:pt x="569646" y="633482"/>
                  </a:lnTo>
                  <a:lnTo>
                    <a:pt x="603599" y="603599"/>
                  </a:lnTo>
                  <a:lnTo>
                    <a:pt x="633482" y="569646"/>
                  </a:lnTo>
                  <a:lnTo>
                    <a:pt x="658876" y="532045"/>
                  </a:lnTo>
                  <a:lnTo>
                    <a:pt x="679358" y="491216"/>
                  </a:lnTo>
                  <a:lnTo>
                    <a:pt x="694510" y="447579"/>
                  </a:lnTo>
                  <a:lnTo>
                    <a:pt x="703909" y="401556"/>
                  </a:lnTo>
                  <a:lnTo>
                    <a:pt x="707136" y="353568"/>
                  </a:lnTo>
                  <a:lnTo>
                    <a:pt x="703909" y="305579"/>
                  </a:lnTo>
                  <a:lnTo>
                    <a:pt x="694510" y="259556"/>
                  </a:lnTo>
                  <a:lnTo>
                    <a:pt x="679358" y="215919"/>
                  </a:lnTo>
                  <a:lnTo>
                    <a:pt x="658876" y="175090"/>
                  </a:lnTo>
                  <a:lnTo>
                    <a:pt x="633482" y="137489"/>
                  </a:lnTo>
                  <a:lnTo>
                    <a:pt x="603599" y="103536"/>
                  </a:lnTo>
                  <a:lnTo>
                    <a:pt x="569646" y="73653"/>
                  </a:lnTo>
                  <a:lnTo>
                    <a:pt x="532045" y="48260"/>
                  </a:lnTo>
                  <a:lnTo>
                    <a:pt x="491216" y="27777"/>
                  </a:lnTo>
                  <a:lnTo>
                    <a:pt x="447579" y="12625"/>
                  </a:lnTo>
                  <a:lnTo>
                    <a:pt x="401556" y="3226"/>
                  </a:lnTo>
                  <a:lnTo>
                    <a:pt x="35356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972312" y="856487"/>
              <a:ext cx="707390" cy="707390"/>
            </a:xfrm>
            <a:custGeom>
              <a:avLst/>
              <a:gdLst/>
              <a:ahLst/>
              <a:cxnLst/>
              <a:rect l="l" t="t" r="r" b="b"/>
              <a:pathLst>
                <a:path w="707389" h="707390">
                  <a:moveTo>
                    <a:pt x="0" y="353568"/>
                  </a:moveTo>
                  <a:lnTo>
                    <a:pt x="3227" y="305579"/>
                  </a:lnTo>
                  <a:lnTo>
                    <a:pt x="12629" y="259556"/>
                  </a:lnTo>
                  <a:lnTo>
                    <a:pt x="27784" y="215919"/>
                  </a:lnTo>
                  <a:lnTo>
                    <a:pt x="48271" y="175090"/>
                  </a:lnTo>
                  <a:lnTo>
                    <a:pt x="73668" y="137489"/>
                  </a:lnTo>
                  <a:lnTo>
                    <a:pt x="103555" y="103536"/>
                  </a:lnTo>
                  <a:lnTo>
                    <a:pt x="137511" y="73653"/>
                  </a:lnTo>
                  <a:lnTo>
                    <a:pt x="175113" y="48260"/>
                  </a:lnTo>
                  <a:lnTo>
                    <a:pt x="215941" y="27777"/>
                  </a:lnTo>
                  <a:lnTo>
                    <a:pt x="259573" y="12625"/>
                  </a:lnTo>
                  <a:lnTo>
                    <a:pt x="305589" y="3226"/>
                  </a:lnTo>
                  <a:lnTo>
                    <a:pt x="353568" y="0"/>
                  </a:lnTo>
                  <a:lnTo>
                    <a:pt x="401556" y="3226"/>
                  </a:lnTo>
                  <a:lnTo>
                    <a:pt x="447579" y="12625"/>
                  </a:lnTo>
                  <a:lnTo>
                    <a:pt x="491216" y="27777"/>
                  </a:lnTo>
                  <a:lnTo>
                    <a:pt x="532045" y="48260"/>
                  </a:lnTo>
                  <a:lnTo>
                    <a:pt x="569646" y="73653"/>
                  </a:lnTo>
                  <a:lnTo>
                    <a:pt x="603599" y="103536"/>
                  </a:lnTo>
                  <a:lnTo>
                    <a:pt x="633482" y="137489"/>
                  </a:lnTo>
                  <a:lnTo>
                    <a:pt x="658876" y="175090"/>
                  </a:lnTo>
                  <a:lnTo>
                    <a:pt x="679358" y="215919"/>
                  </a:lnTo>
                  <a:lnTo>
                    <a:pt x="694510" y="259556"/>
                  </a:lnTo>
                  <a:lnTo>
                    <a:pt x="703909" y="305579"/>
                  </a:lnTo>
                  <a:lnTo>
                    <a:pt x="707136" y="353568"/>
                  </a:lnTo>
                  <a:lnTo>
                    <a:pt x="703909" y="401556"/>
                  </a:lnTo>
                  <a:lnTo>
                    <a:pt x="694510" y="447579"/>
                  </a:lnTo>
                  <a:lnTo>
                    <a:pt x="679358" y="491216"/>
                  </a:lnTo>
                  <a:lnTo>
                    <a:pt x="658876" y="532045"/>
                  </a:lnTo>
                  <a:lnTo>
                    <a:pt x="633482" y="569646"/>
                  </a:lnTo>
                  <a:lnTo>
                    <a:pt x="603599" y="603599"/>
                  </a:lnTo>
                  <a:lnTo>
                    <a:pt x="569646" y="633482"/>
                  </a:lnTo>
                  <a:lnTo>
                    <a:pt x="532045" y="658876"/>
                  </a:lnTo>
                  <a:lnTo>
                    <a:pt x="491216" y="679358"/>
                  </a:lnTo>
                  <a:lnTo>
                    <a:pt x="447579" y="694510"/>
                  </a:lnTo>
                  <a:lnTo>
                    <a:pt x="401556" y="703909"/>
                  </a:lnTo>
                  <a:lnTo>
                    <a:pt x="353568" y="707136"/>
                  </a:lnTo>
                  <a:lnTo>
                    <a:pt x="305589" y="703909"/>
                  </a:lnTo>
                  <a:lnTo>
                    <a:pt x="259573" y="694510"/>
                  </a:lnTo>
                  <a:lnTo>
                    <a:pt x="215941" y="679358"/>
                  </a:lnTo>
                  <a:lnTo>
                    <a:pt x="175113" y="658876"/>
                  </a:lnTo>
                  <a:lnTo>
                    <a:pt x="137511" y="633482"/>
                  </a:lnTo>
                  <a:lnTo>
                    <a:pt x="103555" y="603599"/>
                  </a:lnTo>
                  <a:lnTo>
                    <a:pt x="73668" y="569646"/>
                  </a:lnTo>
                  <a:lnTo>
                    <a:pt x="48271" y="532045"/>
                  </a:lnTo>
                  <a:lnTo>
                    <a:pt x="27784" y="491216"/>
                  </a:lnTo>
                  <a:lnTo>
                    <a:pt x="12629" y="447579"/>
                  </a:lnTo>
                  <a:lnTo>
                    <a:pt x="3227" y="401556"/>
                  </a:lnTo>
                  <a:lnTo>
                    <a:pt x="0" y="353568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88392" y="85343"/>
              <a:ext cx="7470775" cy="6350"/>
            </a:xfrm>
            <a:custGeom>
              <a:avLst/>
              <a:gdLst/>
              <a:ahLst/>
              <a:cxnLst/>
              <a:rect l="l" t="t" r="r" b="b"/>
              <a:pathLst>
                <a:path w="7470775" h="6350">
                  <a:moveTo>
                    <a:pt x="0" y="6096"/>
                  </a:moveTo>
                  <a:lnTo>
                    <a:pt x="7470648" y="6096"/>
                  </a:lnTo>
                  <a:lnTo>
                    <a:pt x="7470648" y="0"/>
                  </a:lnTo>
                  <a:lnTo>
                    <a:pt x="0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0480" y="237743"/>
              <a:ext cx="7528559" cy="10441305"/>
            </a:xfrm>
            <a:custGeom>
              <a:avLst/>
              <a:gdLst/>
              <a:ahLst/>
              <a:cxnLst/>
              <a:rect l="l" t="t" r="r" b="b"/>
              <a:pathLst>
                <a:path w="7528559" h="10441305">
                  <a:moveTo>
                    <a:pt x="7461504" y="0"/>
                  </a:moveTo>
                  <a:lnTo>
                    <a:pt x="7461504" y="10441305"/>
                  </a:lnTo>
                </a:path>
                <a:path w="7528559" h="10441305">
                  <a:moveTo>
                    <a:pt x="58419" y="27432"/>
                  </a:moveTo>
                  <a:lnTo>
                    <a:pt x="0" y="10438890"/>
                  </a:lnTo>
                </a:path>
                <a:path w="7528559" h="10441305">
                  <a:moveTo>
                    <a:pt x="118872" y="10349736"/>
                  </a:moveTo>
                  <a:lnTo>
                    <a:pt x="7528560" y="1032061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663184" y="1121663"/>
              <a:ext cx="619125" cy="972819"/>
            </a:xfrm>
            <a:custGeom>
              <a:avLst/>
              <a:gdLst/>
              <a:ahLst/>
              <a:cxnLst/>
              <a:rect l="l" t="t" r="r" b="b"/>
              <a:pathLst>
                <a:path w="619125" h="972819">
                  <a:moveTo>
                    <a:pt x="309371" y="0"/>
                  </a:moveTo>
                  <a:lnTo>
                    <a:pt x="238450" y="12840"/>
                  </a:lnTo>
                  <a:lnTo>
                    <a:pt x="173338" y="49416"/>
                  </a:lnTo>
                  <a:lnTo>
                    <a:pt x="143541" y="75693"/>
                  </a:lnTo>
                  <a:lnTo>
                    <a:pt x="115895" y="106808"/>
                  </a:lnTo>
                  <a:lnTo>
                    <a:pt x="90630" y="142398"/>
                  </a:lnTo>
                  <a:lnTo>
                    <a:pt x="67980" y="182098"/>
                  </a:lnTo>
                  <a:lnTo>
                    <a:pt x="48176" y="225541"/>
                  </a:lnTo>
                  <a:lnTo>
                    <a:pt x="31453" y="272365"/>
                  </a:lnTo>
                  <a:lnTo>
                    <a:pt x="18040" y="322202"/>
                  </a:lnTo>
                  <a:lnTo>
                    <a:pt x="8173" y="374690"/>
                  </a:lnTo>
                  <a:lnTo>
                    <a:pt x="2082" y="429463"/>
                  </a:lnTo>
                  <a:lnTo>
                    <a:pt x="0" y="486155"/>
                  </a:lnTo>
                  <a:lnTo>
                    <a:pt x="2082" y="542848"/>
                  </a:lnTo>
                  <a:lnTo>
                    <a:pt x="8173" y="597621"/>
                  </a:lnTo>
                  <a:lnTo>
                    <a:pt x="18040" y="650109"/>
                  </a:lnTo>
                  <a:lnTo>
                    <a:pt x="31453" y="699946"/>
                  </a:lnTo>
                  <a:lnTo>
                    <a:pt x="48176" y="746770"/>
                  </a:lnTo>
                  <a:lnTo>
                    <a:pt x="67980" y="790213"/>
                  </a:lnTo>
                  <a:lnTo>
                    <a:pt x="90630" y="829913"/>
                  </a:lnTo>
                  <a:lnTo>
                    <a:pt x="115895" y="865503"/>
                  </a:lnTo>
                  <a:lnTo>
                    <a:pt x="143541" y="896618"/>
                  </a:lnTo>
                  <a:lnTo>
                    <a:pt x="173338" y="922895"/>
                  </a:lnTo>
                  <a:lnTo>
                    <a:pt x="238450" y="959471"/>
                  </a:lnTo>
                  <a:lnTo>
                    <a:pt x="309371" y="972312"/>
                  </a:lnTo>
                  <a:lnTo>
                    <a:pt x="345442" y="969041"/>
                  </a:lnTo>
                  <a:lnTo>
                    <a:pt x="413691" y="943967"/>
                  </a:lnTo>
                  <a:lnTo>
                    <a:pt x="475202" y="896618"/>
                  </a:lnTo>
                  <a:lnTo>
                    <a:pt x="502848" y="865503"/>
                  </a:lnTo>
                  <a:lnTo>
                    <a:pt x="528113" y="829913"/>
                  </a:lnTo>
                  <a:lnTo>
                    <a:pt x="550763" y="790213"/>
                  </a:lnTo>
                  <a:lnTo>
                    <a:pt x="570567" y="746770"/>
                  </a:lnTo>
                  <a:lnTo>
                    <a:pt x="587290" y="699946"/>
                  </a:lnTo>
                  <a:lnTo>
                    <a:pt x="600703" y="650109"/>
                  </a:lnTo>
                  <a:lnTo>
                    <a:pt x="610570" y="597621"/>
                  </a:lnTo>
                  <a:lnTo>
                    <a:pt x="616661" y="542848"/>
                  </a:lnTo>
                  <a:lnTo>
                    <a:pt x="618743" y="486155"/>
                  </a:lnTo>
                  <a:lnTo>
                    <a:pt x="616661" y="429463"/>
                  </a:lnTo>
                  <a:lnTo>
                    <a:pt x="610570" y="374690"/>
                  </a:lnTo>
                  <a:lnTo>
                    <a:pt x="600703" y="322202"/>
                  </a:lnTo>
                  <a:lnTo>
                    <a:pt x="587290" y="272365"/>
                  </a:lnTo>
                  <a:lnTo>
                    <a:pt x="570567" y="225541"/>
                  </a:lnTo>
                  <a:lnTo>
                    <a:pt x="550763" y="182098"/>
                  </a:lnTo>
                  <a:lnTo>
                    <a:pt x="528113" y="142398"/>
                  </a:lnTo>
                  <a:lnTo>
                    <a:pt x="502848" y="106808"/>
                  </a:lnTo>
                  <a:lnTo>
                    <a:pt x="475202" y="75693"/>
                  </a:lnTo>
                  <a:lnTo>
                    <a:pt x="445405" y="49416"/>
                  </a:lnTo>
                  <a:lnTo>
                    <a:pt x="380293" y="12840"/>
                  </a:lnTo>
                  <a:lnTo>
                    <a:pt x="30937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663184" y="1121663"/>
              <a:ext cx="619125" cy="972819"/>
            </a:xfrm>
            <a:custGeom>
              <a:avLst/>
              <a:gdLst/>
              <a:ahLst/>
              <a:cxnLst/>
              <a:rect l="l" t="t" r="r" b="b"/>
              <a:pathLst>
                <a:path w="619125" h="972819">
                  <a:moveTo>
                    <a:pt x="0" y="486155"/>
                  </a:moveTo>
                  <a:lnTo>
                    <a:pt x="2082" y="429463"/>
                  </a:lnTo>
                  <a:lnTo>
                    <a:pt x="8173" y="374690"/>
                  </a:lnTo>
                  <a:lnTo>
                    <a:pt x="18040" y="322202"/>
                  </a:lnTo>
                  <a:lnTo>
                    <a:pt x="31453" y="272365"/>
                  </a:lnTo>
                  <a:lnTo>
                    <a:pt x="48176" y="225541"/>
                  </a:lnTo>
                  <a:lnTo>
                    <a:pt x="67980" y="182098"/>
                  </a:lnTo>
                  <a:lnTo>
                    <a:pt x="90630" y="142398"/>
                  </a:lnTo>
                  <a:lnTo>
                    <a:pt x="115895" y="106808"/>
                  </a:lnTo>
                  <a:lnTo>
                    <a:pt x="143541" y="75693"/>
                  </a:lnTo>
                  <a:lnTo>
                    <a:pt x="173338" y="49416"/>
                  </a:lnTo>
                  <a:lnTo>
                    <a:pt x="238450" y="12840"/>
                  </a:lnTo>
                  <a:lnTo>
                    <a:pt x="309371" y="0"/>
                  </a:lnTo>
                  <a:lnTo>
                    <a:pt x="345442" y="3270"/>
                  </a:lnTo>
                  <a:lnTo>
                    <a:pt x="413691" y="28344"/>
                  </a:lnTo>
                  <a:lnTo>
                    <a:pt x="475202" y="75693"/>
                  </a:lnTo>
                  <a:lnTo>
                    <a:pt x="502848" y="106808"/>
                  </a:lnTo>
                  <a:lnTo>
                    <a:pt x="528113" y="142398"/>
                  </a:lnTo>
                  <a:lnTo>
                    <a:pt x="550763" y="182098"/>
                  </a:lnTo>
                  <a:lnTo>
                    <a:pt x="570567" y="225541"/>
                  </a:lnTo>
                  <a:lnTo>
                    <a:pt x="587290" y="272365"/>
                  </a:lnTo>
                  <a:lnTo>
                    <a:pt x="600703" y="322202"/>
                  </a:lnTo>
                  <a:lnTo>
                    <a:pt x="610570" y="374690"/>
                  </a:lnTo>
                  <a:lnTo>
                    <a:pt x="616661" y="429463"/>
                  </a:lnTo>
                  <a:lnTo>
                    <a:pt x="618743" y="486155"/>
                  </a:lnTo>
                  <a:lnTo>
                    <a:pt x="616661" y="542848"/>
                  </a:lnTo>
                  <a:lnTo>
                    <a:pt x="610570" y="597621"/>
                  </a:lnTo>
                  <a:lnTo>
                    <a:pt x="600703" y="650109"/>
                  </a:lnTo>
                  <a:lnTo>
                    <a:pt x="587290" y="699946"/>
                  </a:lnTo>
                  <a:lnTo>
                    <a:pt x="570567" y="746770"/>
                  </a:lnTo>
                  <a:lnTo>
                    <a:pt x="550763" y="790213"/>
                  </a:lnTo>
                  <a:lnTo>
                    <a:pt x="528113" y="829913"/>
                  </a:lnTo>
                  <a:lnTo>
                    <a:pt x="502848" y="865503"/>
                  </a:lnTo>
                  <a:lnTo>
                    <a:pt x="475202" y="896618"/>
                  </a:lnTo>
                  <a:lnTo>
                    <a:pt x="445405" y="922895"/>
                  </a:lnTo>
                  <a:lnTo>
                    <a:pt x="380293" y="959471"/>
                  </a:lnTo>
                  <a:lnTo>
                    <a:pt x="309371" y="972312"/>
                  </a:lnTo>
                  <a:lnTo>
                    <a:pt x="273301" y="969041"/>
                  </a:lnTo>
                  <a:lnTo>
                    <a:pt x="205052" y="943967"/>
                  </a:lnTo>
                  <a:lnTo>
                    <a:pt x="143541" y="896618"/>
                  </a:lnTo>
                  <a:lnTo>
                    <a:pt x="115895" y="865503"/>
                  </a:lnTo>
                  <a:lnTo>
                    <a:pt x="90630" y="829913"/>
                  </a:lnTo>
                  <a:lnTo>
                    <a:pt x="67980" y="790213"/>
                  </a:lnTo>
                  <a:lnTo>
                    <a:pt x="48176" y="746770"/>
                  </a:lnTo>
                  <a:lnTo>
                    <a:pt x="31453" y="699946"/>
                  </a:lnTo>
                  <a:lnTo>
                    <a:pt x="18040" y="650109"/>
                  </a:lnTo>
                  <a:lnTo>
                    <a:pt x="8173" y="597621"/>
                  </a:lnTo>
                  <a:lnTo>
                    <a:pt x="2082" y="542848"/>
                  </a:lnTo>
                  <a:lnTo>
                    <a:pt x="0" y="486155"/>
                  </a:lnTo>
                  <a:close/>
                </a:path>
              </a:pathLst>
            </a:custGeom>
            <a:ln w="1219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2022-05-08T08:00:03Z</dcterms:created>
  <dcterms:modified xsi:type="dcterms:W3CDTF">2022-05-08T08:00:03Z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