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Chiller" panose="00000000000000000000" pitchFamily="82" charset="1"/>
      <p:bold r:id="rId9"/>
    </p:embeddedFont>
    <p:embeddedFont>
      <p:font typeface="Impact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78991" y="899159"/>
            <a:ext cx="4142232" cy="263652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1628" y="120394"/>
            <a:ext cx="7385684" cy="10574020"/>
          </a:xfrm>
          <a:custGeom>
            <a:avLst/>
            <a:gdLst/>
            <a:ahLst/>
            <a:cxnLst/>
            <a:rect l="l" t="t" r="r" b="b"/>
            <a:pathLst>
              <a:path w="7385684" h="10574020">
                <a:moveTo>
                  <a:pt x="0" y="10573512"/>
                </a:moveTo>
                <a:lnTo>
                  <a:pt x="7385304" y="10573512"/>
                </a:lnTo>
                <a:lnTo>
                  <a:pt x="7385304" y="0"/>
                </a:lnTo>
                <a:lnTo>
                  <a:pt x="0" y="0"/>
                </a:lnTo>
                <a:lnTo>
                  <a:pt x="0" y="10573512"/>
                </a:lnTo>
                <a:close/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90499" y="236219"/>
            <a:ext cx="7178040" cy="10217150"/>
          </a:xfrm>
          <a:custGeom>
            <a:avLst/>
            <a:gdLst/>
            <a:ahLst/>
            <a:cxnLst/>
            <a:rect l="l" t="t" r="r" b="b"/>
            <a:pathLst>
              <a:path w="7178040" h="10217150">
                <a:moveTo>
                  <a:pt x="0" y="10216896"/>
                </a:moveTo>
                <a:lnTo>
                  <a:pt x="7178040" y="10216896"/>
                </a:lnTo>
                <a:lnTo>
                  <a:pt x="7178040" y="0"/>
                </a:lnTo>
                <a:lnTo>
                  <a:pt x="0" y="0"/>
                </a:lnTo>
                <a:lnTo>
                  <a:pt x="0" y="10216896"/>
                </a:lnTo>
                <a:close/>
              </a:path>
            </a:pathLst>
          </a:custGeom>
          <a:ln w="76200">
            <a:solidFill>
              <a:srgbClr val="00AFEF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77840" y="4186373"/>
            <a:ext cx="7114283" cy="5597326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81455" y="4398263"/>
            <a:ext cx="5724144" cy="402336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15567" y="4575047"/>
            <a:ext cx="5462015" cy="366979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84503" y="4440935"/>
            <a:ext cx="5620512" cy="3919728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115567" y="4571999"/>
            <a:ext cx="5358765" cy="3657600"/>
          </a:xfrm>
          <a:custGeom>
            <a:avLst/>
            <a:gdLst/>
            <a:ahLst/>
            <a:cxnLst/>
            <a:rect l="l" t="t" r="r" b="b"/>
            <a:pathLst>
              <a:path w="5358765" h="3657600">
                <a:moveTo>
                  <a:pt x="5358383" y="0"/>
                </a:moveTo>
                <a:lnTo>
                  <a:pt x="0" y="0"/>
                </a:lnTo>
                <a:lnTo>
                  <a:pt x="0" y="3657600"/>
                </a:lnTo>
                <a:lnTo>
                  <a:pt x="5358383" y="3657600"/>
                </a:lnTo>
                <a:lnTo>
                  <a:pt x="5358383" y="0"/>
                </a:lnTo>
                <a:close/>
              </a:path>
            </a:pathLst>
          </a:custGeom>
          <a:solidFill>
            <a:srgbClr val="FFFFFF">
              <a:alpha val="9607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01013" y="4612639"/>
            <a:ext cx="66802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sng" sz="2000" spc="-10">
                <a:uFill>
                  <a:solidFill>
                    <a:srgbClr val="000000"/>
                  </a:solidFill>
                </a:uFill>
                <a:latin typeface="Impact"/>
                <a:cs typeface="Impact"/>
              </a:rPr>
              <a:t>Datos:</a:t>
            </a:r>
            <a:endParaRPr sz="2000">
              <a:latin typeface="Impact"/>
              <a:cs typeface="Impac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01013" y="4849802"/>
            <a:ext cx="1568450" cy="20447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22600"/>
              </a:lnSpc>
              <a:spcBef>
                <a:spcPts val="110"/>
              </a:spcBef>
            </a:pPr>
            <a:r>
              <a:rPr dirty="0" sz="3600" spc="-10" b="1">
                <a:latin typeface="Chiller"/>
                <a:cs typeface="Chiller"/>
              </a:rPr>
              <a:t>Nombre: Profesor@: Institución:</a:t>
            </a:r>
            <a:endParaRPr sz="3600">
              <a:latin typeface="Chiller"/>
              <a:cs typeface="Chill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2022-05-08T05:57:43Z</dcterms:created>
  <dcterms:modified xsi:type="dcterms:W3CDTF">2022-05-08T05:57:43Z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