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bold r:id="rId9"/>
    </p:embeddedFont>
    <p:embeddedFont>
      <p:font typeface="Impact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960" y="0"/>
            <a:ext cx="7547079" cy="103388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888" y="1121994"/>
            <a:ext cx="7069073" cy="1055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888" y="1121994"/>
            <a:ext cx="6895465" cy="1055370"/>
          </a:xfrm>
          <a:prstGeom prst="rect"/>
          <a:solidFill>
            <a:srgbClr val="FF00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159"/>
              </a:lnSpc>
            </a:pPr>
            <a:r>
              <a:rPr dirty="0"/>
              <a:t>El </a:t>
            </a:r>
            <a:r>
              <a:rPr dirty="0" spc="-10"/>
              <a:t>Descubrimiento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5792" y="2359736"/>
            <a:ext cx="4251325" cy="105219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159"/>
              </a:lnSpc>
            </a:pPr>
            <a:r>
              <a:rPr dirty="0" sz="7200">
                <a:latin typeface="Times New Roman"/>
                <a:cs typeface="Times New Roman"/>
              </a:rPr>
              <a:t>de </a:t>
            </a:r>
            <a:r>
              <a:rPr dirty="0" sz="7200" spc="-10">
                <a:latin typeface="Times New Roman"/>
                <a:cs typeface="Times New Roman"/>
              </a:rPr>
              <a:t>América</a:t>
            </a:r>
            <a:endParaRPr sz="72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55319" y="3459289"/>
            <a:ext cx="6248400" cy="7233284"/>
            <a:chOff x="655319" y="3459289"/>
            <a:chExt cx="6248400" cy="7233284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9552" y="3486911"/>
              <a:ext cx="4730496" cy="371856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711452" y="3479291"/>
              <a:ext cx="4779645" cy="3697604"/>
            </a:xfrm>
            <a:custGeom>
              <a:avLst/>
              <a:gdLst/>
              <a:ahLst/>
              <a:cxnLst/>
              <a:rect l="l" t="t" r="r" b="b"/>
              <a:pathLst>
                <a:path w="4779645" h="3697604">
                  <a:moveTo>
                    <a:pt x="0" y="1848612"/>
                  </a:moveTo>
                  <a:lnTo>
                    <a:pt x="600" y="1806765"/>
                  </a:lnTo>
                  <a:lnTo>
                    <a:pt x="2392" y="1765146"/>
                  </a:lnTo>
                  <a:lnTo>
                    <a:pt x="5363" y="1723764"/>
                  </a:lnTo>
                  <a:lnTo>
                    <a:pt x="9501" y="1682629"/>
                  </a:lnTo>
                  <a:lnTo>
                    <a:pt x="14793" y="1641751"/>
                  </a:lnTo>
                  <a:lnTo>
                    <a:pt x="21226" y="1601139"/>
                  </a:lnTo>
                  <a:lnTo>
                    <a:pt x="28788" y="1560804"/>
                  </a:lnTo>
                  <a:lnTo>
                    <a:pt x="37466" y="1520755"/>
                  </a:lnTo>
                  <a:lnTo>
                    <a:pt x="47248" y="1481002"/>
                  </a:lnTo>
                  <a:lnTo>
                    <a:pt x="58120" y="1441554"/>
                  </a:lnTo>
                  <a:lnTo>
                    <a:pt x="70070" y="1402422"/>
                  </a:lnTo>
                  <a:lnTo>
                    <a:pt x="83086" y="1363615"/>
                  </a:lnTo>
                  <a:lnTo>
                    <a:pt x="97154" y="1325143"/>
                  </a:lnTo>
                  <a:lnTo>
                    <a:pt x="112263" y="1287016"/>
                  </a:lnTo>
                  <a:lnTo>
                    <a:pt x="128399" y="1249244"/>
                  </a:lnTo>
                  <a:lnTo>
                    <a:pt x="145550" y="1211836"/>
                  </a:lnTo>
                  <a:lnTo>
                    <a:pt x="163703" y="1174802"/>
                  </a:lnTo>
                  <a:lnTo>
                    <a:pt x="182846" y="1138153"/>
                  </a:lnTo>
                  <a:lnTo>
                    <a:pt x="202966" y="1101897"/>
                  </a:lnTo>
                  <a:lnTo>
                    <a:pt x="224050" y="1066044"/>
                  </a:lnTo>
                  <a:lnTo>
                    <a:pt x="246086" y="1030605"/>
                  </a:lnTo>
                  <a:lnTo>
                    <a:pt x="269060" y="995589"/>
                  </a:lnTo>
                  <a:lnTo>
                    <a:pt x="292961" y="961006"/>
                  </a:lnTo>
                  <a:lnTo>
                    <a:pt x="317776" y="926865"/>
                  </a:lnTo>
                  <a:lnTo>
                    <a:pt x="343492" y="893177"/>
                  </a:lnTo>
                  <a:lnTo>
                    <a:pt x="370096" y="859951"/>
                  </a:lnTo>
                  <a:lnTo>
                    <a:pt x="397576" y="827197"/>
                  </a:lnTo>
                  <a:lnTo>
                    <a:pt x="425919" y="794925"/>
                  </a:lnTo>
                  <a:lnTo>
                    <a:pt x="455113" y="763145"/>
                  </a:lnTo>
                  <a:lnTo>
                    <a:pt x="485144" y="731866"/>
                  </a:lnTo>
                  <a:lnTo>
                    <a:pt x="516000" y="701098"/>
                  </a:lnTo>
                  <a:lnTo>
                    <a:pt x="547670" y="670851"/>
                  </a:lnTo>
                  <a:lnTo>
                    <a:pt x="580139" y="641134"/>
                  </a:lnTo>
                  <a:lnTo>
                    <a:pt x="613395" y="611959"/>
                  </a:lnTo>
                  <a:lnTo>
                    <a:pt x="647426" y="583333"/>
                  </a:lnTo>
                  <a:lnTo>
                    <a:pt x="682218" y="555268"/>
                  </a:lnTo>
                  <a:lnTo>
                    <a:pt x="717760" y="527772"/>
                  </a:lnTo>
                  <a:lnTo>
                    <a:pt x="754039" y="500856"/>
                  </a:lnTo>
                  <a:lnTo>
                    <a:pt x="791042" y="474530"/>
                  </a:lnTo>
                  <a:lnTo>
                    <a:pt x="828756" y="448803"/>
                  </a:lnTo>
                  <a:lnTo>
                    <a:pt x="867169" y="423684"/>
                  </a:lnTo>
                  <a:lnTo>
                    <a:pt x="906268" y="399185"/>
                  </a:lnTo>
                  <a:lnTo>
                    <a:pt x="946040" y="375314"/>
                  </a:lnTo>
                  <a:lnTo>
                    <a:pt x="986473" y="352081"/>
                  </a:lnTo>
                  <a:lnTo>
                    <a:pt x="1027554" y="329497"/>
                  </a:lnTo>
                  <a:lnTo>
                    <a:pt x="1069271" y="307571"/>
                  </a:lnTo>
                  <a:lnTo>
                    <a:pt x="1111611" y="286312"/>
                  </a:lnTo>
                  <a:lnTo>
                    <a:pt x="1154561" y="265730"/>
                  </a:lnTo>
                  <a:lnTo>
                    <a:pt x="1198108" y="245836"/>
                  </a:lnTo>
                  <a:lnTo>
                    <a:pt x="1242240" y="226639"/>
                  </a:lnTo>
                  <a:lnTo>
                    <a:pt x="1286945" y="208149"/>
                  </a:lnTo>
                  <a:lnTo>
                    <a:pt x="1332209" y="190376"/>
                  </a:lnTo>
                  <a:lnTo>
                    <a:pt x="1378020" y="173329"/>
                  </a:lnTo>
                  <a:lnTo>
                    <a:pt x="1424366" y="157018"/>
                  </a:lnTo>
                  <a:lnTo>
                    <a:pt x="1471233" y="141453"/>
                  </a:lnTo>
                  <a:lnTo>
                    <a:pt x="1518609" y="126644"/>
                  </a:lnTo>
                  <a:lnTo>
                    <a:pt x="1566481" y="112600"/>
                  </a:lnTo>
                  <a:lnTo>
                    <a:pt x="1614838" y="99332"/>
                  </a:lnTo>
                  <a:lnTo>
                    <a:pt x="1663665" y="86848"/>
                  </a:lnTo>
                  <a:lnTo>
                    <a:pt x="1712951" y="75160"/>
                  </a:lnTo>
                  <a:lnTo>
                    <a:pt x="1762682" y="64277"/>
                  </a:lnTo>
                  <a:lnTo>
                    <a:pt x="1812847" y="54207"/>
                  </a:lnTo>
                  <a:lnTo>
                    <a:pt x="1863432" y="44962"/>
                  </a:lnTo>
                  <a:lnTo>
                    <a:pt x="1914426" y="36552"/>
                  </a:lnTo>
                  <a:lnTo>
                    <a:pt x="1965814" y="28985"/>
                  </a:lnTo>
                  <a:lnTo>
                    <a:pt x="2017585" y="22271"/>
                  </a:lnTo>
                  <a:lnTo>
                    <a:pt x="2069726" y="16421"/>
                  </a:lnTo>
                  <a:lnTo>
                    <a:pt x="2122224" y="11444"/>
                  </a:lnTo>
                  <a:lnTo>
                    <a:pt x="2175067" y="7350"/>
                  </a:lnTo>
                  <a:lnTo>
                    <a:pt x="2228242" y="4149"/>
                  </a:lnTo>
                  <a:lnTo>
                    <a:pt x="2281736" y="1850"/>
                  </a:lnTo>
                  <a:lnTo>
                    <a:pt x="2335537" y="464"/>
                  </a:lnTo>
                  <a:lnTo>
                    <a:pt x="2389632" y="0"/>
                  </a:lnTo>
                  <a:lnTo>
                    <a:pt x="2443726" y="464"/>
                  </a:lnTo>
                  <a:lnTo>
                    <a:pt x="2497527" y="1850"/>
                  </a:lnTo>
                  <a:lnTo>
                    <a:pt x="2551021" y="4149"/>
                  </a:lnTo>
                  <a:lnTo>
                    <a:pt x="2604196" y="7350"/>
                  </a:lnTo>
                  <a:lnTo>
                    <a:pt x="2657039" y="11444"/>
                  </a:lnTo>
                  <a:lnTo>
                    <a:pt x="2709537" y="16421"/>
                  </a:lnTo>
                  <a:lnTo>
                    <a:pt x="2761678" y="22271"/>
                  </a:lnTo>
                  <a:lnTo>
                    <a:pt x="2813449" y="28985"/>
                  </a:lnTo>
                  <a:lnTo>
                    <a:pt x="2864837" y="36552"/>
                  </a:lnTo>
                  <a:lnTo>
                    <a:pt x="2915831" y="44962"/>
                  </a:lnTo>
                  <a:lnTo>
                    <a:pt x="2966416" y="54207"/>
                  </a:lnTo>
                  <a:lnTo>
                    <a:pt x="3016581" y="64277"/>
                  </a:lnTo>
                  <a:lnTo>
                    <a:pt x="3066312" y="75160"/>
                  </a:lnTo>
                  <a:lnTo>
                    <a:pt x="3115598" y="86848"/>
                  </a:lnTo>
                  <a:lnTo>
                    <a:pt x="3164425" y="99332"/>
                  </a:lnTo>
                  <a:lnTo>
                    <a:pt x="3212782" y="112600"/>
                  </a:lnTo>
                  <a:lnTo>
                    <a:pt x="3260654" y="126644"/>
                  </a:lnTo>
                  <a:lnTo>
                    <a:pt x="3308030" y="141453"/>
                  </a:lnTo>
                  <a:lnTo>
                    <a:pt x="3354897" y="157018"/>
                  </a:lnTo>
                  <a:lnTo>
                    <a:pt x="3401243" y="173329"/>
                  </a:lnTo>
                  <a:lnTo>
                    <a:pt x="3447054" y="190376"/>
                  </a:lnTo>
                  <a:lnTo>
                    <a:pt x="3492318" y="208149"/>
                  </a:lnTo>
                  <a:lnTo>
                    <a:pt x="3537023" y="226639"/>
                  </a:lnTo>
                  <a:lnTo>
                    <a:pt x="3581155" y="245836"/>
                  </a:lnTo>
                  <a:lnTo>
                    <a:pt x="3624702" y="265730"/>
                  </a:lnTo>
                  <a:lnTo>
                    <a:pt x="3667652" y="286312"/>
                  </a:lnTo>
                  <a:lnTo>
                    <a:pt x="3709992" y="307571"/>
                  </a:lnTo>
                  <a:lnTo>
                    <a:pt x="3751709" y="329497"/>
                  </a:lnTo>
                  <a:lnTo>
                    <a:pt x="3792790" y="352081"/>
                  </a:lnTo>
                  <a:lnTo>
                    <a:pt x="3833223" y="375314"/>
                  </a:lnTo>
                  <a:lnTo>
                    <a:pt x="3872995" y="399185"/>
                  </a:lnTo>
                  <a:lnTo>
                    <a:pt x="3912094" y="423684"/>
                  </a:lnTo>
                  <a:lnTo>
                    <a:pt x="3950507" y="448803"/>
                  </a:lnTo>
                  <a:lnTo>
                    <a:pt x="3988221" y="474530"/>
                  </a:lnTo>
                  <a:lnTo>
                    <a:pt x="4025224" y="500856"/>
                  </a:lnTo>
                  <a:lnTo>
                    <a:pt x="4061503" y="527772"/>
                  </a:lnTo>
                  <a:lnTo>
                    <a:pt x="4097045" y="555268"/>
                  </a:lnTo>
                  <a:lnTo>
                    <a:pt x="4131837" y="583333"/>
                  </a:lnTo>
                  <a:lnTo>
                    <a:pt x="4165868" y="611959"/>
                  </a:lnTo>
                  <a:lnTo>
                    <a:pt x="4199124" y="641134"/>
                  </a:lnTo>
                  <a:lnTo>
                    <a:pt x="4231593" y="670851"/>
                  </a:lnTo>
                  <a:lnTo>
                    <a:pt x="4263263" y="701098"/>
                  </a:lnTo>
                  <a:lnTo>
                    <a:pt x="4294119" y="731866"/>
                  </a:lnTo>
                  <a:lnTo>
                    <a:pt x="4324150" y="763145"/>
                  </a:lnTo>
                  <a:lnTo>
                    <a:pt x="4353344" y="794925"/>
                  </a:lnTo>
                  <a:lnTo>
                    <a:pt x="4381687" y="827197"/>
                  </a:lnTo>
                  <a:lnTo>
                    <a:pt x="4409167" y="859951"/>
                  </a:lnTo>
                  <a:lnTo>
                    <a:pt x="4435771" y="893177"/>
                  </a:lnTo>
                  <a:lnTo>
                    <a:pt x="4461487" y="926865"/>
                  </a:lnTo>
                  <a:lnTo>
                    <a:pt x="4486302" y="961006"/>
                  </a:lnTo>
                  <a:lnTo>
                    <a:pt x="4510203" y="995589"/>
                  </a:lnTo>
                  <a:lnTo>
                    <a:pt x="4533177" y="1030605"/>
                  </a:lnTo>
                  <a:lnTo>
                    <a:pt x="4555213" y="1066044"/>
                  </a:lnTo>
                  <a:lnTo>
                    <a:pt x="4576297" y="1101897"/>
                  </a:lnTo>
                  <a:lnTo>
                    <a:pt x="4596417" y="1138153"/>
                  </a:lnTo>
                  <a:lnTo>
                    <a:pt x="4615560" y="1174802"/>
                  </a:lnTo>
                  <a:lnTo>
                    <a:pt x="4633713" y="1211836"/>
                  </a:lnTo>
                  <a:lnTo>
                    <a:pt x="4650864" y="1249244"/>
                  </a:lnTo>
                  <a:lnTo>
                    <a:pt x="4667000" y="1287016"/>
                  </a:lnTo>
                  <a:lnTo>
                    <a:pt x="4682109" y="1325143"/>
                  </a:lnTo>
                  <a:lnTo>
                    <a:pt x="4696177" y="1363615"/>
                  </a:lnTo>
                  <a:lnTo>
                    <a:pt x="4709193" y="1402422"/>
                  </a:lnTo>
                  <a:lnTo>
                    <a:pt x="4721143" y="1441554"/>
                  </a:lnTo>
                  <a:lnTo>
                    <a:pt x="4732015" y="1481002"/>
                  </a:lnTo>
                  <a:lnTo>
                    <a:pt x="4741797" y="1520755"/>
                  </a:lnTo>
                  <a:lnTo>
                    <a:pt x="4750475" y="1560804"/>
                  </a:lnTo>
                  <a:lnTo>
                    <a:pt x="4758037" y="1601139"/>
                  </a:lnTo>
                  <a:lnTo>
                    <a:pt x="4764470" y="1641751"/>
                  </a:lnTo>
                  <a:lnTo>
                    <a:pt x="4769762" y="1682629"/>
                  </a:lnTo>
                  <a:lnTo>
                    <a:pt x="4773900" y="1723764"/>
                  </a:lnTo>
                  <a:lnTo>
                    <a:pt x="4776871" y="1765146"/>
                  </a:lnTo>
                  <a:lnTo>
                    <a:pt x="4778663" y="1806765"/>
                  </a:lnTo>
                  <a:lnTo>
                    <a:pt x="4779264" y="1848612"/>
                  </a:lnTo>
                  <a:lnTo>
                    <a:pt x="4778663" y="1890458"/>
                  </a:lnTo>
                  <a:lnTo>
                    <a:pt x="4776871" y="1932077"/>
                  </a:lnTo>
                  <a:lnTo>
                    <a:pt x="4773900" y="1973459"/>
                  </a:lnTo>
                  <a:lnTo>
                    <a:pt x="4769762" y="2014594"/>
                  </a:lnTo>
                  <a:lnTo>
                    <a:pt x="4764470" y="2055472"/>
                  </a:lnTo>
                  <a:lnTo>
                    <a:pt x="4758037" y="2096084"/>
                  </a:lnTo>
                  <a:lnTo>
                    <a:pt x="4750475" y="2136419"/>
                  </a:lnTo>
                  <a:lnTo>
                    <a:pt x="4741797" y="2176468"/>
                  </a:lnTo>
                  <a:lnTo>
                    <a:pt x="4732015" y="2216221"/>
                  </a:lnTo>
                  <a:lnTo>
                    <a:pt x="4721143" y="2255669"/>
                  </a:lnTo>
                  <a:lnTo>
                    <a:pt x="4709193" y="2294801"/>
                  </a:lnTo>
                  <a:lnTo>
                    <a:pt x="4696177" y="2333608"/>
                  </a:lnTo>
                  <a:lnTo>
                    <a:pt x="4682109" y="2372080"/>
                  </a:lnTo>
                  <a:lnTo>
                    <a:pt x="4667000" y="2410207"/>
                  </a:lnTo>
                  <a:lnTo>
                    <a:pt x="4650864" y="2447979"/>
                  </a:lnTo>
                  <a:lnTo>
                    <a:pt x="4633713" y="2485387"/>
                  </a:lnTo>
                  <a:lnTo>
                    <a:pt x="4615560" y="2522421"/>
                  </a:lnTo>
                  <a:lnTo>
                    <a:pt x="4596417" y="2559070"/>
                  </a:lnTo>
                  <a:lnTo>
                    <a:pt x="4576297" y="2595326"/>
                  </a:lnTo>
                  <a:lnTo>
                    <a:pt x="4555213" y="2631179"/>
                  </a:lnTo>
                  <a:lnTo>
                    <a:pt x="4533177" y="2666618"/>
                  </a:lnTo>
                  <a:lnTo>
                    <a:pt x="4510203" y="2701634"/>
                  </a:lnTo>
                  <a:lnTo>
                    <a:pt x="4486302" y="2736217"/>
                  </a:lnTo>
                  <a:lnTo>
                    <a:pt x="4461487" y="2770358"/>
                  </a:lnTo>
                  <a:lnTo>
                    <a:pt x="4435771" y="2804046"/>
                  </a:lnTo>
                  <a:lnTo>
                    <a:pt x="4409167" y="2837272"/>
                  </a:lnTo>
                  <a:lnTo>
                    <a:pt x="4381687" y="2870026"/>
                  </a:lnTo>
                  <a:lnTo>
                    <a:pt x="4353344" y="2902298"/>
                  </a:lnTo>
                  <a:lnTo>
                    <a:pt x="4324150" y="2934078"/>
                  </a:lnTo>
                  <a:lnTo>
                    <a:pt x="4294119" y="2965357"/>
                  </a:lnTo>
                  <a:lnTo>
                    <a:pt x="4263263" y="2996125"/>
                  </a:lnTo>
                  <a:lnTo>
                    <a:pt x="4231593" y="3026372"/>
                  </a:lnTo>
                  <a:lnTo>
                    <a:pt x="4199124" y="3056089"/>
                  </a:lnTo>
                  <a:lnTo>
                    <a:pt x="4165868" y="3085264"/>
                  </a:lnTo>
                  <a:lnTo>
                    <a:pt x="4131837" y="3113890"/>
                  </a:lnTo>
                  <a:lnTo>
                    <a:pt x="4097045" y="3141955"/>
                  </a:lnTo>
                  <a:lnTo>
                    <a:pt x="4061503" y="3169451"/>
                  </a:lnTo>
                  <a:lnTo>
                    <a:pt x="4025224" y="3196367"/>
                  </a:lnTo>
                  <a:lnTo>
                    <a:pt x="3988221" y="3222693"/>
                  </a:lnTo>
                  <a:lnTo>
                    <a:pt x="3950507" y="3248420"/>
                  </a:lnTo>
                  <a:lnTo>
                    <a:pt x="3912094" y="3273539"/>
                  </a:lnTo>
                  <a:lnTo>
                    <a:pt x="3872995" y="3298038"/>
                  </a:lnTo>
                  <a:lnTo>
                    <a:pt x="3833223" y="3321909"/>
                  </a:lnTo>
                  <a:lnTo>
                    <a:pt x="3792790" y="3345142"/>
                  </a:lnTo>
                  <a:lnTo>
                    <a:pt x="3751709" y="3367726"/>
                  </a:lnTo>
                  <a:lnTo>
                    <a:pt x="3709992" y="3389652"/>
                  </a:lnTo>
                  <a:lnTo>
                    <a:pt x="3667652" y="3410911"/>
                  </a:lnTo>
                  <a:lnTo>
                    <a:pt x="3624702" y="3431493"/>
                  </a:lnTo>
                  <a:lnTo>
                    <a:pt x="3581155" y="3451387"/>
                  </a:lnTo>
                  <a:lnTo>
                    <a:pt x="3537023" y="3470584"/>
                  </a:lnTo>
                  <a:lnTo>
                    <a:pt x="3492318" y="3489074"/>
                  </a:lnTo>
                  <a:lnTo>
                    <a:pt x="3447054" y="3506847"/>
                  </a:lnTo>
                  <a:lnTo>
                    <a:pt x="3401243" y="3523894"/>
                  </a:lnTo>
                  <a:lnTo>
                    <a:pt x="3354897" y="3540205"/>
                  </a:lnTo>
                  <a:lnTo>
                    <a:pt x="3308030" y="3555770"/>
                  </a:lnTo>
                  <a:lnTo>
                    <a:pt x="3260654" y="3570579"/>
                  </a:lnTo>
                  <a:lnTo>
                    <a:pt x="3212782" y="3584623"/>
                  </a:lnTo>
                  <a:lnTo>
                    <a:pt x="3164425" y="3597891"/>
                  </a:lnTo>
                  <a:lnTo>
                    <a:pt x="3115598" y="3610375"/>
                  </a:lnTo>
                  <a:lnTo>
                    <a:pt x="3066312" y="3622063"/>
                  </a:lnTo>
                  <a:lnTo>
                    <a:pt x="3016581" y="3632946"/>
                  </a:lnTo>
                  <a:lnTo>
                    <a:pt x="2966416" y="3643016"/>
                  </a:lnTo>
                  <a:lnTo>
                    <a:pt x="2915831" y="3652261"/>
                  </a:lnTo>
                  <a:lnTo>
                    <a:pt x="2864837" y="3660671"/>
                  </a:lnTo>
                  <a:lnTo>
                    <a:pt x="2813449" y="3668238"/>
                  </a:lnTo>
                  <a:lnTo>
                    <a:pt x="2761678" y="3674952"/>
                  </a:lnTo>
                  <a:lnTo>
                    <a:pt x="2709537" y="3680802"/>
                  </a:lnTo>
                  <a:lnTo>
                    <a:pt x="2657039" y="3685779"/>
                  </a:lnTo>
                  <a:lnTo>
                    <a:pt x="2604196" y="3689873"/>
                  </a:lnTo>
                  <a:lnTo>
                    <a:pt x="2551021" y="3693074"/>
                  </a:lnTo>
                  <a:lnTo>
                    <a:pt x="2497527" y="3695373"/>
                  </a:lnTo>
                  <a:lnTo>
                    <a:pt x="2443726" y="3696759"/>
                  </a:lnTo>
                  <a:lnTo>
                    <a:pt x="2389632" y="3697224"/>
                  </a:lnTo>
                  <a:lnTo>
                    <a:pt x="2335537" y="3696759"/>
                  </a:lnTo>
                  <a:lnTo>
                    <a:pt x="2281736" y="3695373"/>
                  </a:lnTo>
                  <a:lnTo>
                    <a:pt x="2228242" y="3693074"/>
                  </a:lnTo>
                  <a:lnTo>
                    <a:pt x="2175067" y="3689873"/>
                  </a:lnTo>
                  <a:lnTo>
                    <a:pt x="2122224" y="3685779"/>
                  </a:lnTo>
                  <a:lnTo>
                    <a:pt x="2069726" y="3680802"/>
                  </a:lnTo>
                  <a:lnTo>
                    <a:pt x="2017585" y="3674952"/>
                  </a:lnTo>
                  <a:lnTo>
                    <a:pt x="1965814" y="3668238"/>
                  </a:lnTo>
                  <a:lnTo>
                    <a:pt x="1914426" y="3660671"/>
                  </a:lnTo>
                  <a:lnTo>
                    <a:pt x="1863432" y="3652261"/>
                  </a:lnTo>
                  <a:lnTo>
                    <a:pt x="1812847" y="3643016"/>
                  </a:lnTo>
                  <a:lnTo>
                    <a:pt x="1762682" y="3632946"/>
                  </a:lnTo>
                  <a:lnTo>
                    <a:pt x="1712951" y="3622063"/>
                  </a:lnTo>
                  <a:lnTo>
                    <a:pt x="1663665" y="3610375"/>
                  </a:lnTo>
                  <a:lnTo>
                    <a:pt x="1614838" y="3597891"/>
                  </a:lnTo>
                  <a:lnTo>
                    <a:pt x="1566481" y="3584623"/>
                  </a:lnTo>
                  <a:lnTo>
                    <a:pt x="1518609" y="3570579"/>
                  </a:lnTo>
                  <a:lnTo>
                    <a:pt x="1471233" y="3555770"/>
                  </a:lnTo>
                  <a:lnTo>
                    <a:pt x="1424366" y="3540205"/>
                  </a:lnTo>
                  <a:lnTo>
                    <a:pt x="1378020" y="3523894"/>
                  </a:lnTo>
                  <a:lnTo>
                    <a:pt x="1332209" y="3506847"/>
                  </a:lnTo>
                  <a:lnTo>
                    <a:pt x="1286945" y="3489074"/>
                  </a:lnTo>
                  <a:lnTo>
                    <a:pt x="1242240" y="3470584"/>
                  </a:lnTo>
                  <a:lnTo>
                    <a:pt x="1198108" y="3451387"/>
                  </a:lnTo>
                  <a:lnTo>
                    <a:pt x="1154561" y="3431493"/>
                  </a:lnTo>
                  <a:lnTo>
                    <a:pt x="1111611" y="3410911"/>
                  </a:lnTo>
                  <a:lnTo>
                    <a:pt x="1069271" y="3389652"/>
                  </a:lnTo>
                  <a:lnTo>
                    <a:pt x="1027554" y="3367726"/>
                  </a:lnTo>
                  <a:lnTo>
                    <a:pt x="986473" y="3345142"/>
                  </a:lnTo>
                  <a:lnTo>
                    <a:pt x="946040" y="3321909"/>
                  </a:lnTo>
                  <a:lnTo>
                    <a:pt x="906268" y="3298038"/>
                  </a:lnTo>
                  <a:lnTo>
                    <a:pt x="867169" y="3273539"/>
                  </a:lnTo>
                  <a:lnTo>
                    <a:pt x="828756" y="3248420"/>
                  </a:lnTo>
                  <a:lnTo>
                    <a:pt x="791042" y="3222693"/>
                  </a:lnTo>
                  <a:lnTo>
                    <a:pt x="754039" y="3196367"/>
                  </a:lnTo>
                  <a:lnTo>
                    <a:pt x="717760" y="3169451"/>
                  </a:lnTo>
                  <a:lnTo>
                    <a:pt x="682218" y="3141955"/>
                  </a:lnTo>
                  <a:lnTo>
                    <a:pt x="647426" y="3113890"/>
                  </a:lnTo>
                  <a:lnTo>
                    <a:pt x="613395" y="3085264"/>
                  </a:lnTo>
                  <a:lnTo>
                    <a:pt x="580139" y="3056089"/>
                  </a:lnTo>
                  <a:lnTo>
                    <a:pt x="547670" y="3026372"/>
                  </a:lnTo>
                  <a:lnTo>
                    <a:pt x="516000" y="2996125"/>
                  </a:lnTo>
                  <a:lnTo>
                    <a:pt x="485144" y="2965357"/>
                  </a:lnTo>
                  <a:lnTo>
                    <a:pt x="455113" y="2934078"/>
                  </a:lnTo>
                  <a:lnTo>
                    <a:pt x="425919" y="2902298"/>
                  </a:lnTo>
                  <a:lnTo>
                    <a:pt x="397576" y="2870026"/>
                  </a:lnTo>
                  <a:lnTo>
                    <a:pt x="370096" y="2837272"/>
                  </a:lnTo>
                  <a:lnTo>
                    <a:pt x="343492" y="2804046"/>
                  </a:lnTo>
                  <a:lnTo>
                    <a:pt x="317776" y="2770358"/>
                  </a:lnTo>
                  <a:lnTo>
                    <a:pt x="292961" y="2736217"/>
                  </a:lnTo>
                  <a:lnTo>
                    <a:pt x="269060" y="2701634"/>
                  </a:lnTo>
                  <a:lnTo>
                    <a:pt x="246086" y="2666618"/>
                  </a:lnTo>
                  <a:lnTo>
                    <a:pt x="224050" y="2631179"/>
                  </a:lnTo>
                  <a:lnTo>
                    <a:pt x="202966" y="2595326"/>
                  </a:lnTo>
                  <a:lnTo>
                    <a:pt x="182846" y="2559070"/>
                  </a:lnTo>
                  <a:lnTo>
                    <a:pt x="163703" y="2522421"/>
                  </a:lnTo>
                  <a:lnTo>
                    <a:pt x="145550" y="2485387"/>
                  </a:lnTo>
                  <a:lnTo>
                    <a:pt x="128399" y="2447979"/>
                  </a:lnTo>
                  <a:lnTo>
                    <a:pt x="112263" y="2410207"/>
                  </a:lnTo>
                  <a:lnTo>
                    <a:pt x="97154" y="2372080"/>
                  </a:lnTo>
                  <a:lnTo>
                    <a:pt x="83086" y="2333608"/>
                  </a:lnTo>
                  <a:lnTo>
                    <a:pt x="70070" y="2294801"/>
                  </a:lnTo>
                  <a:lnTo>
                    <a:pt x="58120" y="2255669"/>
                  </a:lnTo>
                  <a:lnTo>
                    <a:pt x="47248" y="2216221"/>
                  </a:lnTo>
                  <a:lnTo>
                    <a:pt x="37466" y="2176468"/>
                  </a:lnTo>
                  <a:lnTo>
                    <a:pt x="28788" y="2136419"/>
                  </a:lnTo>
                  <a:lnTo>
                    <a:pt x="21226" y="2096084"/>
                  </a:lnTo>
                  <a:lnTo>
                    <a:pt x="14793" y="2055472"/>
                  </a:lnTo>
                  <a:lnTo>
                    <a:pt x="9501" y="2014594"/>
                  </a:lnTo>
                  <a:lnTo>
                    <a:pt x="5363" y="1973459"/>
                  </a:lnTo>
                  <a:lnTo>
                    <a:pt x="2392" y="1932077"/>
                  </a:lnTo>
                  <a:lnTo>
                    <a:pt x="600" y="1890458"/>
                  </a:lnTo>
                  <a:lnTo>
                    <a:pt x="0" y="1848612"/>
                  </a:lnTo>
                  <a:close/>
                </a:path>
              </a:pathLst>
            </a:custGeom>
            <a:ln w="3962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19" y="7272527"/>
              <a:ext cx="6248400" cy="3419855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499742" y="7695865"/>
            <a:ext cx="1568450" cy="231140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12700" marR="5080">
              <a:lnSpc>
                <a:spcPct val="122200"/>
              </a:lnSpc>
              <a:spcBef>
                <a:spcPts val="5"/>
              </a:spcBef>
            </a:pPr>
            <a:r>
              <a:rPr dirty="0" sz="3600" spc="-10" b="1">
                <a:latin typeface="Chiller"/>
                <a:cs typeface="Chiller"/>
              </a:rPr>
              <a:t>Profesor@: Institución:</a:t>
            </a:r>
            <a:endParaRPr sz="3600">
              <a:latin typeface="Chiller"/>
              <a:cs typeface="Chiller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1335" y="21335"/>
            <a:ext cx="7489190" cy="10625455"/>
          </a:xfrm>
          <a:custGeom>
            <a:avLst/>
            <a:gdLst/>
            <a:ahLst/>
            <a:cxnLst/>
            <a:rect l="l" t="t" r="r" b="b"/>
            <a:pathLst>
              <a:path w="7489190" h="10625455">
                <a:moveTo>
                  <a:pt x="0" y="10625328"/>
                </a:moveTo>
                <a:lnTo>
                  <a:pt x="7488935" y="10625328"/>
                </a:lnTo>
                <a:lnTo>
                  <a:pt x="7488935" y="0"/>
                </a:lnTo>
                <a:lnTo>
                  <a:pt x="0" y="0"/>
                </a:lnTo>
                <a:lnTo>
                  <a:pt x="0" y="1062532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2022-05-08T08:07:57Z</dcterms:created>
  <dcterms:modified xsi:type="dcterms:W3CDTF">2022-05-08T08:07:57Z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