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874A0F-469D-426B-85BB-528329646C3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4F2C7C-2955-4DBB-B3C3-350BA1F968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1D8080-9EFF-473F-A942-E69C67E8457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B79AB2-D3C1-4E4E-884E-77216869A70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FDB255-B224-4E67-BC4E-F62DD7A805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53E092-710B-44CD-B047-48B4CB6167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548DA3-DD81-4790-BF19-805411A155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01BBC5-089D-4ED8-AD17-54F14279834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588040" y="2136600"/>
            <a:ext cx="2379960" cy="4532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5F490B-8AB9-4E09-A1E9-9DC78247A9E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C9335F-9CED-4E55-8062-26BB966499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68C66B-7EF5-4015-96DE-6535412720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AA052D-C3C3-4629-AD56-741F6695AB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386720" y="0"/>
            <a:ext cx="4779000" cy="92044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79960" cy="9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000" spc="-1" strike="noStrike">
                <a:latin typeface="Calibri"/>
              </a:rPr>
              <a:t>Click to edit the title text format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473104-1F27-42B0-83D6-BE5C279E060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588040" y="2136600"/>
            <a:ext cx="233568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314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4000" spc="228" strike="noStrike">
                <a:solidFill>
                  <a:srgbClr val="ffffff"/>
                </a:solidFill>
                <a:latin typeface="Verdana"/>
              </a:rPr>
              <a:t>MARZO</a:t>
            </a:r>
            <a:endParaRPr b="0" lang="en-US" sz="4000" spc="-1" strike="noStrike"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45"/>
              </a:spcBef>
              <a:buNone/>
            </a:pPr>
            <a:r>
              <a:rPr b="0" lang="en-US" sz="2200" spc="-106" strike="noStrike">
                <a:solidFill>
                  <a:srgbClr val="ffffff"/>
                </a:solidFill>
                <a:latin typeface="Verdana"/>
              </a:rPr>
              <a:t>DIA</a:t>
            </a:r>
            <a:r>
              <a:rPr b="0" lang="en-US" sz="2200" spc="-151" strike="noStrike">
                <a:solidFill>
                  <a:srgbClr val="ffffff"/>
                </a:solidFill>
                <a:latin typeface="Verdana"/>
              </a:rPr>
              <a:t> </a:t>
            </a:r>
            <a:r>
              <a:rPr b="0" lang="en-US" sz="2200" spc="-111" strike="noStrike">
                <a:solidFill>
                  <a:srgbClr val="ffffff"/>
                </a:solidFill>
                <a:latin typeface="Verdana"/>
              </a:rPr>
              <a:t>DE</a:t>
            </a:r>
            <a:r>
              <a:rPr b="0" lang="en-US" sz="2200" spc="-114" strike="noStrike">
                <a:solidFill>
                  <a:srgbClr val="ffffff"/>
                </a:solidFill>
                <a:latin typeface="Verdana"/>
              </a:rPr>
              <a:t> </a:t>
            </a:r>
            <a:r>
              <a:rPr b="0" lang="en-US" sz="2200" spc="-106" strike="noStrike">
                <a:solidFill>
                  <a:srgbClr val="ffffff"/>
                </a:solidFill>
                <a:latin typeface="Verdana"/>
              </a:rPr>
              <a:t>LA</a:t>
            </a:r>
            <a:r>
              <a:rPr b="0" lang="en-US" sz="2200" spc="-131" strike="noStrike">
                <a:solidFill>
                  <a:srgbClr val="ffffff"/>
                </a:solidFill>
                <a:latin typeface="Verdana"/>
              </a:rPr>
              <a:t> </a:t>
            </a:r>
            <a:r>
              <a:rPr b="0" lang="en-US" sz="2200" spc="-60" strike="noStrike">
                <a:solidFill>
                  <a:srgbClr val="ffffff"/>
                </a:solidFill>
                <a:latin typeface="Verdana"/>
              </a:rPr>
              <a:t>MUJER</a:t>
            </a:r>
            <a:endParaRPr b="0" lang="en-US" sz="22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2022-07-29T04:00:54Z</dcterms:created>
  <dc:creator/>
  <dc:description/>
  <dc:language>en-US</dc:language>
  <cp:lastModifiedBy/>
  <dcterms:modified xsi:type="dcterms:W3CDTF">2022-07-29T04:00:54Z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