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10"/>
    </p:embeddedFont>
    <p:embeddedFont>
      <p:font typeface="Courier New" panose="00000000000000000000" pitchFamily="49" charset="1"/>
      <p:regular r:id="rId11"/>
    </p:embeddedFont>
    <p:embeddedFont>
      <p:font typeface="Gabriola" panose="00000000000000000000" pitchFamily="82" charset="1"/>
      <p:italic r:id="rId8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Relationship Id="rId1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 u="sng">
                <a:solidFill>
                  <a:srgbClr val="FFC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 u="sng">
                <a:solidFill>
                  <a:srgbClr val="FFC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 u="sng">
                <a:solidFill>
                  <a:srgbClr val="FFC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1825127"/>
            <a:ext cx="5233974" cy="11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1" u="sng">
                <a:solidFill>
                  <a:srgbClr val="FFC000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1825127"/>
            <a:ext cx="4204335" cy="11830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40"/>
              <a:t>Dibujo</a:t>
            </a:r>
            <a:r>
              <a:rPr dirty="0" spc="-175"/>
              <a:t> </a:t>
            </a:r>
            <a:r>
              <a:rPr dirty="0" spc="-110"/>
              <a:t>Técnico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4769865"/>
            <a:ext cx="7571740" cy="5928995"/>
            <a:chOff x="-6350" y="4769865"/>
            <a:chExt cx="7571740" cy="5928995"/>
          </a:xfrm>
        </p:grpSpPr>
        <p:sp>
          <p:nvSpPr>
            <p:cNvPr id="4" name="object 4" descr=""/>
            <p:cNvSpPr/>
            <p:nvPr/>
          </p:nvSpPr>
          <p:spPr>
            <a:xfrm>
              <a:off x="0" y="4776215"/>
              <a:ext cx="7559040" cy="5916295"/>
            </a:xfrm>
            <a:custGeom>
              <a:avLst/>
              <a:gdLst/>
              <a:ahLst/>
              <a:cxnLst/>
              <a:rect l="l" t="t" r="r" b="b"/>
              <a:pathLst>
                <a:path w="7559040" h="5916295">
                  <a:moveTo>
                    <a:pt x="169443" y="255269"/>
                  </a:moveTo>
                  <a:lnTo>
                    <a:pt x="0" y="487647"/>
                  </a:lnTo>
                  <a:lnTo>
                    <a:pt x="0" y="3354440"/>
                  </a:lnTo>
                  <a:lnTo>
                    <a:pt x="1038212" y="4111498"/>
                  </a:lnTo>
                  <a:lnTo>
                    <a:pt x="0" y="5026136"/>
                  </a:lnTo>
                  <a:lnTo>
                    <a:pt x="0" y="5916168"/>
                  </a:lnTo>
                  <a:lnTo>
                    <a:pt x="2928877" y="5916168"/>
                  </a:lnTo>
                  <a:lnTo>
                    <a:pt x="3193415" y="5683110"/>
                  </a:lnTo>
                  <a:lnTo>
                    <a:pt x="7559040" y="5683110"/>
                  </a:lnTo>
                  <a:lnTo>
                    <a:pt x="7559040" y="5643723"/>
                  </a:lnTo>
                  <a:lnTo>
                    <a:pt x="5194935" y="3919854"/>
                  </a:lnTo>
                  <a:lnTo>
                    <a:pt x="6978851" y="2348229"/>
                  </a:lnTo>
                  <a:lnTo>
                    <a:pt x="3039745" y="2348229"/>
                  </a:lnTo>
                  <a:lnTo>
                    <a:pt x="169443" y="255269"/>
                  </a:lnTo>
                  <a:close/>
                </a:path>
                <a:path w="7559040" h="5916295">
                  <a:moveTo>
                    <a:pt x="7559040" y="5683110"/>
                  </a:moveTo>
                  <a:lnTo>
                    <a:pt x="3193415" y="5683110"/>
                  </a:lnTo>
                  <a:lnTo>
                    <a:pt x="3513033" y="5916168"/>
                  </a:lnTo>
                  <a:lnTo>
                    <a:pt x="7419910" y="5916168"/>
                  </a:lnTo>
                  <a:lnTo>
                    <a:pt x="7559040" y="5725358"/>
                  </a:lnTo>
                  <a:lnTo>
                    <a:pt x="7559040" y="5683110"/>
                  </a:lnTo>
                  <a:close/>
                </a:path>
                <a:path w="7559040" h="5916295">
                  <a:moveTo>
                    <a:pt x="5705221" y="0"/>
                  </a:moveTo>
                  <a:lnTo>
                    <a:pt x="3039745" y="2348229"/>
                  </a:lnTo>
                  <a:lnTo>
                    <a:pt x="6978851" y="2348229"/>
                  </a:lnTo>
                  <a:lnTo>
                    <a:pt x="7426452" y="1953894"/>
                  </a:lnTo>
                  <a:lnTo>
                    <a:pt x="5705221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4776215"/>
              <a:ext cx="7559040" cy="5916295"/>
            </a:xfrm>
            <a:custGeom>
              <a:avLst/>
              <a:gdLst/>
              <a:ahLst/>
              <a:cxnLst/>
              <a:rect l="l" t="t" r="r" b="b"/>
              <a:pathLst>
                <a:path w="7559040" h="5916295">
                  <a:moveTo>
                    <a:pt x="0" y="487647"/>
                  </a:moveTo>
                  <a:lnTo>
                    <a:pt x="169443" y="255269"/>
                  </a:lnTo>
                  <a:lnTo>
                    <a:pt x="3039745" y="2348229"/>
                  </a:lnTo>
                  <a:lnTo>
                    <a:pt x="5705221" y="0"/>
                  </a:lnTo>
                  <a:lnTo>
                    <a:pt x="7426452" y="1953894"/>
                  </a:lnTo>
                  <a:lnTo>
                    <a:pt x="5194935" y="3919854"/>
                  </a:lnTo>
                  <a:lnTo>
                    <a:pt x="7559040" y="5643723"/>
                  </a:lnTo>
                </a:path>
                <a:path w="7559040" h="5916295">
                  <a:moveTo>
                    <a:pt x="3513033" y="5916168"/>
                  </a:moveTo>
                  <a:lnTo>
                    <a:pt x="3193415" y="5683110"/>
                  </a:lnTo>
                  <a:lnTo>
                    <a:pt x="2928877" y="5916168"/>
                  </a:lnTo>
                </a:path>
                <a:path w="7559040" h="5916295">
                  <a:moveTo>
                    <a:pt x="0" y="5026136"/>
                  </a:moveTo>
                  <a:lnTo>
                    <a:pt x="1038212" y="4111498"/>
                  </a:lnTo>
                  <a:lnTo>
                    <a:pt x="0" y="335444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13612" y="7396767"/>
            <a:ext cx="1613535" cy="23145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  <a:spcBef>
                <a:spcPts val="30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040" y="259331"/>
            <a:ext cx="768350" cy="10439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2022-05-08T06:05:42Z</dcterms:created>
  <dcterms:modified xsi:type="dcterms:W3CDTF">2022-05-08T06:05:42Z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