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91297D-11C6-479E-BB86-3563094E849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6D3873-79A2-47E4-A108-D8F3695F74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F2F199-DE17-408C-8C2E-CD3F79294A7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6ABB33-9B71-4C87-A053-A9333B1892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508A0D-6AD5-4769-9545-F00293B20F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3BEA6E-B16E-4864-AF62-03386C04668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75F379-F2FE-4165-A42D-27493766B75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B967D4-4DD4-4740-BF84-99DD75B484D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145520" y="1286280"/>
            <a:ext cx="5271840" cy="1083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49F043-DEC0-479B-B1DF-C87D481576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958BE0-4A45-4C0B-8A02-0654F60649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C750B7-99A2-4CF0-B2EA-E615673A24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5EC2F1-C2D8-4011-A7B9-EECB3F9800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9000" y="0"/>
            <a:ext cx="7549560" cy="106920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45520" y="1286280"/>
            <a:ext cx="5271840" cy="233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324AE5E-5AA1-48B7-9719-AC2F5FFF44D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07120" y="1286280"/>
            <a:ext cx="4710240" cy="23169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5000"/>
              </a:lnSpc>
              <a:spcBef>
                <a:spcPts val="99"/>
              </a:spcBef>
              <a:buNone/>
            </a:pPr>
            <a:r>
              <a:rPr b="0" lang="en-US" sz="7200" spc="-1" strike="noStrike">
                <a:solidFill>
                  <a:srgbClr val="00af50"/>
                </a:solidFill>
                <a:latin typeface="Cambria Math"/>
              </a:rPr>
              <a:t>Origen</a:t>
            </a:r>
            <a:r>
              <a:rPr b="0" lang="en-US" sz="7200" spc="-32" strike="noStrike">
                <a:solidFill>
                  <a:srgbClr val="00af50"/>
                </a:solidFill>
                <a:latin typeface="Cambria Math"/>
              </a:rPr>
              <a:t> </a:t>
            </a:r>
            <a:r>
              <a:rPr b="0" lang="en-US" sz="7200" spc="-1" strike="noStrike">
                <a:solidFill>
                  <a:srgbClr val="00af50"/>
                </a:solidFill>
                <a:latin typeface="Cambria Math"/>
              </a:rPr>
              <a:t>de</a:t>
            </a:r>
            <a:r>
              <a:rPr b="0" lang="en-US" sz="7200" spc="-21" strike="noStrike">
                <a:solidFill>
                  <a:srgbClr val="00af50"/>
                </a:solidFill>
                <a:latin typeface="Cambria Math"/>
              </a:rPr>
              <a:t> </a:t>
            </a:r>
            <a:r>
              <a:rPr b="0" lang="en-US" sz="7200" spc="-26" strike="noStrike">
                <a:solidFill>
                  <a:srgbClr val="00af50"/>
                </a:solidFill>
                <a:latin typeface="Cambria Math"/>
              </a:rPr>
              <a:t>la </a:t>
            </a:r>
            <a:r>
              <a:rPr b="0" lang="en-US" sz="7200" spc="-12" strike="noStrike">
                <a:solidFill>
                  <a:srgbClr val="00af50"/>
                </a:solidFill>
                <a:latin typeface="Cambria Math"/>
              </a:rPr>
              <a:t>Navidad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652040" y="4717080"/>
            <a:ext cx="1570680" cy="420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4280" bIns="0" anchor="t">
            <a:spAutoFit/>
          </a:bodyPr>
          <a:p>
            <a:pPr marL="12600">
              <a:lnSpc>
                <a:spcPct val="100000"/>
              </a:lnSpc>
              <a:spcBef>
                <a:spcPts val="349"/>
              </a:spcBef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59"/>
              </a:spcBef>
              <a:buNone/>
            </a:pPr>
            <a:r>
              <a:rPr b="1" lang="en-US" sz="3600" spc="-12" strike="noStrike">
                <a:latin typeface="Chiller"/>
              </a:rPr>
              <a:t>Nombre:</a:t>
            </a:r>
            <a:endParaRPr b="0" lang="en-US" sz="3600" spc="-1" strike="noStrike">
              <a:latin typeface="Arial"/>
            </a:endParaRPr>
          </a:p>
          <a:p>
            <a:pPr marL="12600">
              <a:lnSpc>
                <a:spcPts val="5281"/>
              </a:lnSpc>
              <a:spcBef>
                <a:spcPts val="139"/>
              </a:spcBef>
              <a:buNone/>
            </a:pPr>
            <a:r>
              <a:rPr b="1" lang="en-US" sz="3600" spc="-12" strike="noStrike">
                <a:latin typeface="Chiller"/>
              </a:rPr>
              <a:t>Profesor@: Institución: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19800" y="19800"/>
            <a:ext cx="7449480" cy="10672560"/>
          </a:xfrm>
          <a:custGeom>
            <a:avLst/>
            <a:gdLst/>
            <a:ahLst/>
            <a:rect l="l" t="t" r="r" b="b"/>
            <a:pathLst>
              <a:path w="7449820" h="10673080">
                <a:moveTo>
                  <a:pt x="7449311" y="10672572"/>
                </a:moveTo>
                <a:lnTo>
                  <a:pt x="7449311" y="0"/>
                </a:lnTo>
                <a:lnTo>
                  <a:pt x="0" y="0"/>
                </a:lnTo>
                <a:lnTo>
                  <a:pt x="0" y="10672572"/>
                </a:lnTo>
              </a:path>
            </a:pathLst>
          </a:custGeom>
          <a:noFill/>
          <a:ln w="5791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2022-05-08T08:08:29Z</dcterms:created>
  <dc:creator/>
  <dc:description/>
  <dc:language>en-US</dc:language>
  <cp:lastModifiedBy/>
  <dcterms:modified xsi:type="dcterms:W3CDTF">2022-05-08T08:08:29Z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