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A78F68-568D-4AB2-A7E9-C93E32053A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9DD5E0-9476-4616-8AA7-03BDE62D94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2023F5-95DC-4D0F-AE60-EC206B9F49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EF8FDD-7E44-49E8-A033-6F0F5D8A05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402BEA-DD27-4DF1-8554-6AC2AFF3AC8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B1B2AA-3B26-4462-AEA1-D5C06097A0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174162-35DB-4C76-85CC-4C043A8ABF3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837EC4-D4DF-41D2-B5A1-8E6B865CC1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C86BF7-82CE-45F2-B144-6714353392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A33A8D-6BC2-4E74-8376-F2C1120FEB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604EE5-70F5-41D7-80DD-9F3BE1991D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E98A7D-BFB4-475D-A2F8-9BC125613E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76320"/>
            <a:ext cx="7491600" cy="10539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2118240" y="3761640"/>
            <a:ext cx="3460320" cy="1902600"/>
          </a:xfrm>
          <a:custGeom>
            <a:avLst/>
            <a:gdLst/>
            <a:ahLst/>
            <a:rect l="l" t="t" r="r" b="b"/>
            <a:pathLst>
              <a:path w="3460750" h="1903095">
                <a:moveTo>
                  <a:pt x="3219958" y="0"/>
                </a:moveTo>
                <a:lnTo>
                  <a:pt x="0" y="589788"/>
                </a:lnTo>
                <a:lnTo>
                  <a:pt x="240537" y="1902968"/>
                </a:lnTo>
                <a:lnTo>
                  <a:pt x="3460496" y="1313180"/>
                </a:lnTo>
                <a:lnTo>
                  <a:pt x="3219958" y="0"/>
                </a:lnTo>
                <a:close/>
              </a:path>
            </a:pathLst>
          </a:custGeom>
          <a:solidFill>
            <a:srgbClr val="00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2283120" y="4363560"/>
            <a:ext cx="3198600" cy="1046880"/>
          </a:xfrm>
          <a:custGeom>
            <a:avLst/>
            <a:gdLst/>
            <a:ahLst/>
            <a:rect l="l" t="t" r="r" b="b"/>
            <a:pathLst>
              <a:path w="3199129" h="1047114">
                <a:moveTo>
                  <a:pt x="318631" y="405134"/>
                </a:moveTo>
                <a:lnTo>
                  <a:pt x="266693" y="410971"/>
                </a:lnTo>
                <a:lnTo>
                  <a:pt x="215135" y="424202"/>
                </a:lnTo>
                <a:lnTo>
                  <a:pt x="168357" y="444089"/>
                </a:lnTo>
                <a:lnTo>
                  <a:pt x="126351" y="470645"/>
                </a:lnTo>
                <a:lnTo>
                  <a:pt x="89113" y="503883"/>
                </a:lnTo>
                <a:lnTo>
                  <a:pt x="56635" y="543813"/>
                </a:lnTo>
                <a:lnTo>
                  <a:pt x="30467" y="588130"/>
                </a:lnTo>
                <a:lnTo>
                  <a:pt x="12309" y="634514"/>
                </a:lnTo>
                <a:lnTo>
                  <a:pt x="2155" y="682958"/>
                </a:lnTo>
                <a:lnTo>
                  <a:pt x="0" y="733456"/>
                </a:lnTo>
                <a:lnTo>
                  <a:pt x="5835" y="786002"/>
                </a:lnTo>
                <a:lnTo>
                  <a:pt x="18881" y="836860"/>
                </a:lnTo>
                <a:lnTo>
                  <a:pt x="38510" y="882915"/>
                </a:lnTo>
                <a:lnTo>
                  <a:pt x="64723" y="924177"/>
                </a:lnTo>
                <a:lnTo>
                  <a:pt x="97519" y="960661"/>
                </a:lnTo>
                <a:lnTo>
                  <a:pt x="136899" y="992377"/>
                </a:lnTo>
                <a:lnTo>
                  <a:pt x="180668" y="1017798"/>
                </a:lnTo>
                <a:lnTo>
                  <a:pt x="226624" y="1035385"/>
                </a:lnTo>
                <a:lnTo>
                  <a:pt x="274763" y="1045138"/>
                </a:lnTo>
                <a:lnTo>
                  <a:pt x="325079" y="1047059"/>
                </a:lnTo>
                <a:lnTo>
                  <a:pt x="377564" y="1041145"/>
                </a:lnTo>
                <a:lnTo>
                  <a:pt x="427706" y="1028678"/>
                </a:lnTo>
                <a:lnTo>
                  <a:pt x="472678" y="1010627"/>
                </a:lnTo>
                <a:lnTo>
                  <a:pt x="512493" y="986986"/>
                </a:lnTo>
                <a:lnTo>
                  <a:pt x="547163" y="957748"/>
                </a:lnTo>
                <a:lnTo>
                  <a:pt x="576700" y="922908"/>
                </a:lnTo>
                <a:lnTo>
                  <a:pt x="600658" y="883102"/>
                </a:lnTo>
                <a:lnTo>
                  <a:pt x="607148" y="867118"/>
                </a:lnTo>
                <a:lnTo>
                  <a:pt x="315386" y="867118"/>
                </a:lnTo>
                <a:lnTo>
                  <a:pt x="289807" y="864346"/>
                </a:lnTo>
                <a:lnTo>
                  <a:pt x="243198" y="843026"/>
                </a:lnTo>
                <a:lnTo>
                  <a:pt x="207940" y="804560"/>
                </a:lnTo>
                <a:lnTo>
                  <a:pt x="188969" y="752475"/>
                </a:lnTo>
                <a:lnTo>
                  <a:pt x="185921" y="722901"/>
                </a:lnTo>
                <a:lnTo>
                  <a:pt x="188017" y="695150"/>
                </a:lnTo>
                <a:lnTo>
                  <a:pt x="207638" y="645160"/>
                </a:lnTo>
                <a:lnTo>
                  <a:pt x="244326" y="607710"/>
                </a:lnTo>
                <a:lnTo>
                  <a:pt x="294633" y="588263"/>
                </a:lnTo>
                <a:lnTo>
                  <a:pt x="336946" y="586882"/>
                </a:lnTo>
                <a:lnTo>
                  <a:pt x="608273" y="586882"/>
                </a:lnTo>
                <a:lnTo>
                  <a:pt x="598485" y="567132"/>
                </a:lnTo>
                <a:lnTo>
                  <a:pt x="570509" y="524494"/>
                </a:lnTo>
                <a:lnTo>
                  <a:pt x="539152" y="488785"/>
                </a:lnTo>
                <a:lnTo>
                  <a:pt x="504437" y="459993"/>
                </a:lnTo>
                <a:lnTo>
                  <a:pt x="461278" y="434559"/>
                </a:lnTo>
                <a:lnTo>
                  <a:pt x="415923" y="416933"/>
                </a:lnTo>
                <a:lnTo>
                  <a:pt x="368375" y="407123"/>
                </a:lnTo>
                <a:lnTo>
                  <a:pt x="318631" y="405134"/>
                </a:lnTo>
                <a:close/>
                <a:moveTo>
                  <a:pt x="636136" y="680592"/>
                </a:moveTo>
                <a:lnTo>
                  <a:pt x="448557" y="709929"/>
                </a:lnTo>
                <a:lnTo>
                  <a:pt x="449196" y="740600"/>
                </a:lnTo>
                <a:lnTo>
                  <a:pt x="445763" y="768223"/>
                </a:lnTo>
                <a:lnTo>
                  <a:pt x="426586" y="814324"/>
                </a:lnTo>
                <a:lnTo>
                  <a:pt x="391836" y="846804"/>
                </a:lnTo>
                <a:lnTo>
                  <a:pt x="342512" y="864615"/>
                </a:lnTo>
                <a:lnTo>
                  <a:pt x="315386" y="867118"/>
                </a:lnTo>
                <a:lnTo>
                  <a:pt x="607148" y="867118"/>
                </a:lnTo>
                <a:lnTo>
                  <a:pt x="618580" y="838967"/>
                </a:lnTo>
                <a:lnTo>
                  <a:pt x="630467" y="790503"/>
                </a:lnTo>
                <a:lnTo>
                  <a:pt x="636319" y="737712"/>
                </a:lnTo>
                <a:lnTo>
                  <a:pt x="636136" y="680592"/>
                </a:lnTo>
                <a:close/>
                <a:moveTo>
                  <a:pt x="608273" y="586882"/>
                </a:moveTo>
                <a:lnTo>
                  <a:pt x="336946" y="586882"/>
                </a:lnTo>
                <a:lnTo>
                  <a:pt x="374342" y="599122"/>
                </a:lnTo>
                <a:lnTo>
                  <a:pt x="406808" y="624982"/>
                </a:lnTo>
                <a:lnTo>
                  <a:pt x="434333" y="664463"/>
                </a:lnTo>
                <a:lnTo>
                  <a:pt x="623055" y="616712"/>
                </a:lnTo>
                <a:lnTo>
                  <a:pt x="608273" y="586882"/>
                </a:lnTo>
                <a:close/>
                <a:moveTo>
                  <a:pt x="935583" y="465857"/>
                </a:moveTo>
                <a:lnTo>
                  <a:pt x="884548" y="471169"/>
                </a:lnTo>
                <a:lnTo>
                  <a:pt x="839471" y="483742"/>
                </a:lnTo>
                <a:lnTo>
                  <a:pt x="799490" y="503935"/>
                </a:lnTo>
                <a:lnTo>
                  <a:pt x="764605" y="531748"/>
                </a:lnTo>
                <a:lnTo>
                  <a:pt x="734815" y="567181"/>
                </a:lnTo>
                <a:lnTo>
                  <a:pt x="712146" y="607472"/>
                </a:lnTo>
                <a:lnTo>
                  <a:pt x="698430" y="649858"/>
                </a:lnTo>
                <a:lnTo>
                  <a:pt x="693667" y="694340"/>
                </a:lnTo>
                <a:lnTo>
                  <a:pt x="697858" y="740917"/>
                </a:lnTo>
                <a:lnTo>
                  <a:pt x="710570" y="787066"/>
                </a:lnTo>
                <a:lnTo>
                  <a:pt x="730783" y="827595"/>
                </a:lnTo>
                <a:lnTo>
                  <a:pt x="758473" y="862504"/>
                </a:lnTo>
                <a:lnTo>
                  <a:pt x="793616" y="891793"/>
                </a:lnTo>
                <a:lnTo>
                  <a:pt x="833810" y="913842"/>
                </a:lnTo>
                <a:lnTo>
                  <a:pt x="876659" y="927020"/>
                </a:lnTo>
                <a:lnTo>
                  <a:pt x="922150" y="931316"/>
                </a:lnTo>
                <a:lnTo>
                  <a:pt x="970273" y="926718"/>
                </a:lnTo>
                <a:lnTo>
                  <a:pt x="978751" y="924879"/>
                </a:lnTo>
                <a:lnTo>
                  <a:pt x="987609" y="922575"/>
                </a:lnTo>
                <a:lnTo>
                  <a:pt x="996848" y="919771"/>
                </a:lnTo>
                <a:lnTo>
                  <a:pt x="1006468" y="916431"/>
                </a:lnTo>
                <a:lnTo>
                  <a:pt x="979010" y="766363"/>
                </a:lnTo>
                <a:lnTo>
                  <a:pt x="924668" y="766363"/>
                </a:lnTo>
                <a:lnTo>
                  <a:pt x="912615" y="765159"/>
                </a:lnTo>
                <a:lnTo>
                  <a:pt x="874261" y="737933"/>
                </a:lnTo>
                <a:lnTo>
                  <a:pt x="864326" y="701147"/>
                </a:lnTo>
                <a:lnTo>
                  <a:pt x="865768" y="688879"/>
                </a:lnTo>
                <a:lnTo>
                  <a:pt x="884527" y="655558"/>
                </a:lnTo>
                <a:lnTo>
                  <a:pt x="931231" y="637391"/>
                </a:lnTo>
                <a:lnTo>
                  <a:pt x="1149581" y="637391"/>
                </a:lnTo>
                <a:lnTo>
                  <a:pt x="1142626" y="610893"/>
                </a:lnTo>
                <a:lnTo>
                  <a:pt x="1122848" y="567721"/>
                </a:lnTo>
                <a:lnTo>
                  <a:pt x="1096474" y="531645"/>
                </a:lnTo>
                <a:lnTo>
                  <a:pt x="1063491" y="502665"/>
                </a:lnTo>
                <a:lnTo>
                  <a:pt x="1025030" y="481617"/>
                </a:lnTo>
                <a:lnTo>
                  <a:pt x="982402" y="469344"/>
                </a:lnTo>
                <a:lnTo>
                  <a:pt x="935583" y="465857"/>
                </a:lnTo>
                <a:close/>
                <a:moveTo>
                  <a:pt x="1149581" y="637391"/>
                </a:moveTo>
                <a:lnTo>
                  <a:pt x="931231" y="637391"/>
                </a:lnTo>
                <a:lnTo>
                  <a:pt x="944032" y="639048"/>
                </a:lnTo>
                <a:lnTo>
                  <a:pt x="955857" y="643538"/>
                </a:lnTo>
                <a:lnTo>
                  <a:pt x="983767" y="672687"/>
                </a:lnTo>
                <a:lnTo>
                  <a:pt x="1030852" y="906017"/>
                </a:lnTo>
                <a:lnTo>
                  <a:pt x="1195190" y="875918"/>
                </a:lnTo>
                <a:lnTo>
                  <a:pt x="1155820" y="661162"/>
                </a:lnTo>
                <a:lnTo>
                  <a:pt x="1149581" y="637391"/>
                </a:lnTo>
                <a:close/>
                <a:moveTo>
                  <a:pt x="1344288" y="228980"/>
                </a:moveTo>
                <a:lnTo>
                  <a:pt x="1179950" y="259079"/>
                </a:lnTo>
                <a:lnTo>
                  <a:pt x="1289805" y="858646"/>
                </a:lnTo>
                <a:lnTo>
                  <a:pt x="1454016" y="828548"/>
                </a:lnTo>
                <a:lnTo>
                  <a:pt x="1344288" y="228980"/>
                </a:lnTo>
                <a:close/>
                <a:moveTo>
                  <a:pt x="975353" y="746378"/>
                </a:moveTo>
                <a:lnTo>
                  <a:pt x="937507" y="765175"/>
                </a:lnTo>
                <a:lnTo>
                  <a:pt x="924668" y="766363"/>
                </a:lnTo>
                <a:lnTo>
                  <a:pt x="979010" y="766363"/>
                </a:lnTo>
                <a:lnTo>
                  <a:pt x="975353" y="746378"/>
                </a:lnTo>
                <a:close/>
                <a:moveTo>
                  <a:pt x="999991" y="308482"/>
                </a:moveTo>
                <a:lnTo>
                  <a:pt x="895851" y="327532"/>
                </a:lnTo>
                <a:lnTo>
                  <a:pt x="821810" y="446404"/>
                </a:lnTo>
                <a:lnTo>
                  <a:pt x="914520" y="429387"/>
                </a:lnTo>
                <a:lnTo>
                  <a:pt x="999991" y="308482"/>
                </a:lnTo>
                <a:close/>
                <a:moveTo>
                  <a:pt x="1713799" y="322193"/>
                </a:moveTo>
                <a:lnTo>
                  <a:pt x="1673345" y="326263"/>
                </a:lnTo>
                <a:lnTo>
                  <a:pt x="1628814" y="338665"/>
                </a:lnTo>
                <a:lnTo>
                  <a:pt x="1589129" y="358711"/>
                </a:lnTo>
                <a:lnTo>
                  <a:pt x="1554277" y="386377"/>
                </a:lnTo>
                <a:lnTo>
                  <a:pt x="1524247" y="421639"/>
                </a:lnTo>
                <a:lnTo>
                  <a:pt x="1501221" y="461617"/>
                </a:lnTo>
                <a:lnTo>
                  <a:pt x="1487195" y="503427"/>
                </a:lnTo>
                <a:lnTo>
                  <a:pt x="1482171" y="547048"/>
                </a:lnTo>
                <a:lnTo>
                  <a:pt x="1486147" y="592454"/>
                </a:lnTo>
                <a:lnTo>
                  <a:pt x="1498891" y="638557"/>
                </a:lnTo>
                <a:lnTo>
                  <a:pt x="1519231" y="679338"/>
                </a:lnTo>
                <a:lnTo>
                  <a:pt x="1547191" y="714809"/>
                </a:lnTo>
                <a:lnTo>
                  <a:pt x="1582794" y="744981"/>
                </a:lnTo>
                <a:lnTo>
                  <a:pt x="1623345" y="767961"/>
                </a:lnTo>
                <a:lnTo>
                  <a:pt x="1666122" y="781843"/>
                </a:lnTo>
                <a:lnTo>
                  <a:pt x="1711114" y="786630"/>
                </a:lnTo>
                <a:lnTo>
                  <a:pt x="1758308" y="782319"/>
                </a:lnTo>
                <a:lnTo>
                  <a:pt x="1801524" y="770439"/>
                </a:lnTo>
                <a:lnTo>
                  <a:pt x="1839906" y="751570"/>
                </a:lnTo>
                <a:lnTo>
                  <a:pt x="1873430" y="725723"/>
                </a:lnTo>
                <a:lnTo>
                  <a:pt x="1902072" y="692912"/>
                </a:lnTo>
                <a:lnTo>
                  <a:pt x="1924430" y="655071"/>
                </a:lnTo>
                <a:lnTo>
                  <a:pt x="1936579" y="620895"/>
                </a:lnTo>
                <a:lnTo>
                  <a:pt x="1718238" y="620895"/>
                </a:lnTo>
                <a:lnTo>
                  <a:pt x="1705080" y="619537"/>
                </a:lnTo>
                <a:lnTo>
                  <a:pt x="1670724" y="600271"/>
                </a:lnTo>
                <a:lnTo>
                  <a:pt x="1653025" y="564641"/>
                </a:lnTo>
                <a:lnTo>
                  <a:pt x="1651692" y="550967"/>
                </a:lnTo>
                <a:lnTo>
                  <a:pt x="1652835" y="538114"/>
                </a:lnTo>
                <a:lnTo>
                  <a:pt x="1680553" y="497189"/>
                </a:lnTo>
                <a:lnTo>
                  <a:pt x="1721318" y="486787"/>
                </a:lnTo>
                <a:lnTo>
                  <a:pt x="1851560" y="486787"/>
                </a:lnTo>
                <a:lnTo>
                  <a:pt x="1930139" y="469391"/>
                </a:lnTo>
                <a:lnTo>
                  <a:pt x="1912467" y="432939"/>
                </a:lnTo>
                <a:lnTo>
                  <a:pt x="1889531" y="401129"/>
                </a:lnTo>
                <a:lnTo>
                  <a:pt x="1861309" y="373987"/>
                </a:lnTo>
                <a:lnTo>
                  <a:pt x="1827777" y="351536"/>
                </a:lnTo>
                <a:lnTo>
                  <a:pt x="1791039" y="334817"/>
                </a:lnTo>
                <a:lnTo>
                  <a:pt x="1753038" y="325040"/>
                </a:lnTo>
                <a:lnTo>
                  <a:pt x="1713799" y="322193"/>
                </a:lnTo>
                <a:close/>
                <a:moveTo>
                  <a:pt x="1944236" y="524001"/>
                </a:moveTo>
                <a:lnTo>
                  <a:pt x="1782438" y="559942"/>
                </a:lnTo>
                <a:lnTo>
                  <a:pt x="1776080" y="583182"/>
                </a:lnTo>
                <a:lnTo>
                  <a:pt x="1765579" y="600884"/>
                </a:lnTo>
                <a:lnTo>
                  <a:pt x="1750934" y="613038"/>
                </a:lnTo>
                <a:lnTo>
                  <a:pt x="1732146" y="619632"/>
                </a:lnTo>
                <a:lnTo>
                  <a:pt x="1718238" y="620895"/>
                </a:lnTo>
                <a:lnTo>
                  <a:pt x="1936579" y="620895"/>
                </a:lnTo>
                <a:lnTo>
                  <a:pt x="1938918" y="614314"/>
                </a:lnTo>
                <a:lnTo>
                  <a:pt x="1945524" y="570628"/>
                </a:lnTo>
                <a:lnTo>
                  <a:pt x="1944236" y="524001"/>
                </a:lnTo>
                <a:close/>
                <a:moveTo>
                  <a:pt x="1851560" y="486787"/>
                </a:moveTo>
                <a:lnTo>
                  <a:pt x="1721318" y="486787"/>
                </a:lnTo>
                <a:lnTo>
                  <a:pt x="1736639" y="489426"/>
                </a:lnTo>
                <a:lnTo>
                  <a:pt x="1751175" y="495827"/>
                </a:lnTo>
                <a:lnTo>
                  <a:pt x="1764912" y="505967"/>
                </a:lnTo>
                <a:lnTo>
                  <a:pt x="1851560" y="486787"/>
                </a:lnTo>
                <a:close/>
                <a:moveTo>
                  <a:pt x="2139435" y="256793"/>
                </a:moveTo>
                <a:lnTo>
                  <a:pt x="1975224" y="286892"/>
                </a:lnTo>
                <a:lnTo>
                  <a:pt x="2017515" y="517905"/>
                </a:lnTo>
                <a:lnTo>
                  <a:pt x="2028471" y="561980"/>
                </a:lnTo>
                <a:lnTo>
                  <a:pt x="2044011" y="599900"/>
                </a:lnTo>
                <a:lnTo>
                  <a:pt x="2088889" y="657225"/>
                </a:lnTo>
                <a:lnTo>
                  <a:pt x="2125176" y="681396"/>
                </a:lnTo>
                <a:lnTo>
                  <a:pt x="2164486" y="696198"/>
                </a:lnTo>
                <a:lnTo>
                  <a:pt x="2206797" y="701641"/>
                </a:lnTo>
                <a:lnTo>
                  <a:pt x="2252084" y="697738"/>
                </a:lnTo>
                <a:lnTo>
                  <a:pt x="2290875" y="686851"/>
                </a:lnTo>
                <a:lnTo>
                  <a:pt x="2325141" y="669226"/>
                </a:lnTo>
                <a:lnTo>
                  <a:pt x="2354883" y="644838"/>
                </a:lnTo>
                <a:lnTo>
                  <a:pt x="2380100" y="613663"/>
                </a:lnTo>
                <a:lnTo>
                  <a:pt x="2399200" y="578161"/>
                </a:lnTo>
                <a:lnTo>
                  <a:pt x="2410596" y="540623"/>
                </a:lnTo>
                <a:lnTo>
                  <a:pt x="2411043" y="535852"/>
                </a:lnTo>
                <a:lnTo>
                  <a:pt x="2208724" y="535852"/>
                </a:lnTo>
                <a:lnTo>
                  <a:pt x="2197713" y="530637"/>
                </a:lnTo>
                <a:lnTo>
                  <a:pt x="2189725" y="520041"/>
                </a:lnTo>
                <a:lnTo>
                  <a:pt x="2184774" y="504063"/>
                </a:lnTo>
                <a:lnTo>
                  <a:pt x="2139435" y="256793"/>
                </a:lnTo>
                <a:close/>
                <a:moveTo>
                  <a:pt x="2365622" y="215264"/>
                </a:moveTo>
                <a:lnTo>
                  <a:pt x="2201411" y="245363"/>
                </a:lnTo>
                <a:lnTo>
                  <a:pt x="2246750" y="492632"/>
                </a:lnTo>
                <a:lnTo>
                  <a:pt x="2247768" y="509325"/>
                </a:lnTo>
                <a:lnTo>
                  <a:pt x="2244131" y="522065"/>
                </a:lnTo>
                <a:lnTo>
                  <a:pt x="2235803" y="530852"/>
                </a:lnTo>
                <a:lnTo>
                  <a:pt x="2222747" y="535686"/>
                </a:lnTo>
                <a:lnTo>
                  <a:pt x="2208724" y="535852"/>
                </a:lnTo>
                <a:lnTo>
                  <a:pt x="2411043" y="535852"/>
                </a:lnTo>
                <a:lnTo>
                  <a:pt x="2414301" y="501060"/>
                </a:lnTo>
                <a:lnTo>
                  <a:pt x="2410326" y="459486"/>
                </a:lnTo>
                <a:lnTo>
                  <a:pt x="2365622" y="215264"/>
                </a:lnTo>
                <a:close/>
                <a:moveTo>
                  <a:pt x="2594476" y="0"/>
                </a:moveTo>
                <a:lnTo>
                  <a:pt x="2430138" y="30099"/>
                </a:lnTo>
                <a:lnTo>
                  <a:pt x="2539993" y="629538"/>
                </a:lnTo>
                <a:lnTo>
                  <a:pt x="2704204" y="599439"/>
                </a:lnTo>
                <a:lnTo>
                  <a:pt x="2594476" y="0"/>
                </a:lnTo>
                <a:close/>
                <a:moveTo>
                  <a:pt x="2972327" y="92646"/>
                </a:moveTo>
                <a:lnTo>
                  <a:pt x="2926708" y="96646"/>
                </a:lnTo>
                <a:lnTo>
                  <a:pt x="2879800" y="109509"/>
                </a:lnTo>
                <a:lnTo>
                  <a:pt x="2838332" y="129825"/>
                </a:lnTo>
                <a:lnTo>
                  <a:pt x="2802318" y="157618"/>
                </a:lnTo>
                <a:lnTo>
                  <a:pt x="2771768" y="192912"/>
                </a:lnTo>
                <a:lnTo>
                  <a:pt x="2748547" y="233086"/>
                </a:lnTo>
                <a:lnTo>
                  <a:pt x="2734494" y="275510"/>
                </a:lnTo>
                <a:lnTo>
                  <a:pt x="2729585" y="320196"/>
                </a:lnTo>
                <a:lnTo>
                  <a:pt x="2733795" y="367156"/>
                </a:lnTo>
                <a:lnTo>
                  <a:pt x="2746370" y="411829"/>
                </a:lnTo>
                <a:lnTo>
                  <a:pt x="2766768" y="451548"/>
                </a:lnTo>
                <a:lnTo>
                  <a:pt x="2794999" y="486314"/>
                </a:lnTo>
                <a:lnTo>
                  <a:pt x="2831077" y="516127"/>
                </a:lnTo>
                <a:lnTo>
                  <a:pt x="2871961" y="538942"/>
                </a:lnTo>
                <a:lnTo>
                  <a:pt x="2914786" y="552719"/>
                </a:lnTo>
                <a:lnTo>
                  <a:pt x="2959540" y="557472"/>
                </a:lnTo>
                <a:lnTo>
                  <a:pt x="3006210" y="553212"/>
                </a:lnTo>
                <a:lnTo>
                  <a:pt x="3051335" y="540666"/>
                </a:lnTo>
                <a:lnTo>
                  <a:pt x="3091459" y="520382"/>
                </a:lnTo>
                <a:lnTo>
                  <a:pt x="3126583" y="492382"/>
                </a:lnTo>
                <a:lnTo>
                  <a:pt x="3156705" y="456691"/>
                </a:lnTo>
                <a:lnTo>
                  <a:pt x="3179782" y="416165"/>
                </a:lnTo>
                <a:lnTo>
                  <a:pt x="3187609" y="392380"/>
                </a:lnTo>
                <a:lnTo>
                  <a:pt x="2963394" y="392380"/>
                </a:lnTo>
                <a:lnTo>
                  <a:pt x="2951140" y="390890"/>
                </a:lnTo>
                <a:lnTo>
                  <a:pt x="2917928" y="371471"/>
                </a:lnTo>
                <a:lnTo>
                  <a:pt x="2900800" y="336930"/>
                </a:lnTo>
                <a:lnTo>
                  <a:pt x="2899491" y="323451"/>
                </a:lnTo>
                <a:lnTo>
                  <a:pt x="2900705" y="310626"/>
                </a:lnTo>
                <a:lnTo>
                  <a:pt x="2918870" y="276750"/>
                </a:lnTo>
                <a:lnTo>
                  <a:pt x="2965031" y="258399"/>
                </a:lnTo>
                <a:lnTo>
                  <a:pt x="3187739" y="258399"/>
                </a:lnTo>
                <a:lnTo>
                  <a:pt x="3182121" y="238361"/>
                </a:lnTo>
                <a:lnTo>
                  <a:pt x="3161976" y="198866"/>
                </a:lnTo>
                <a:lnTo>
                  <a:pt x="3134115" y="164205"/>
                </a:lnTo>
                <a:lnTo>
                  <a:pt x="3098539" y="134365"/>
                </a:lnTo>
                <a:lnTo>
                  <a:pt x="3058278" y="111505"/>
                </a:lnTo>
                <a:lnTo>
                  <a:pt x="3016196" y="97599"/>
                </a:lnTo>
                <a:lnTo>
                  <a:pt x="2972327" y="92646"/>
                </a:lnTo>
                <a:close/>
                <a:moveTo>
                  <a:pt x="3187739" y="258399"/>
                </a:moveTo>
                <a:lnTo>
                  <a:pt x="2965031" y="258399"/>
                </a:lnTo>
                <a:lnTo>
                  <a:pt x="2977508" y="259794"/>
                </a:lnTo>
                <a:lnTo>
                  <a:pt x="2989415" y="263784"/>
                </a:lnTo>
                <a:lnTo>
                  <a:pt x="3018450" y="289036"/>
                </a:lnTo>
                <a:lnTo>
                  <a:pt x="3028908" y="327044"/>
                </a:lnTo>
                <a:lnTo>
                  <a:pt x="3027642" y="339851"/>
                </a:lnTo>
                <a:lnTo>
                  <a:pt x="3009276" y="373963"/>
                </a:lnTo>
                <a:lnTo>
                  <a:pt x="2963394" y="392380"/>
                </a:lnTo>
                <a:lnTo>
                  <a:pt x="3187609" y="392380"/>
                </a:lnTo>
                <a:lnTo>
                  <a:pt x="3193774" y="373649"/>
                </a:lnTo>
                <a:lnTo>
                  <a:pt x="3198693" y="329158"/>
                </a:lnTo>
                <a:lnTo>
                  <a:pt x="3194551" y="282701"/>
                </a:lnTo>
                <a:lnTo>
                  <a:pt x="3187739" y="25839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2377800" y="4935240"/>
            <a:ext cx="4794480" cy="2147040"/>
          </a:xfrm>
          <a:custGeom>
            <a:avLst/>
            <a:gdLst/>
            <a:ahLst/>
            <a:rect l="l" t="t" r="r" b="b"/>
            <a:pathLst>
              <a:path w="4794884" h="2147570">
                <a:moveTo>
                  <a:pt x="4554220" y="0"/>
                </a:moveTo>
                <a:lnTo>
                  <a:pt x="0" y="834136"/>
                </a:lnTo>
                <a:lnTo>
                  <a:pt x="240537" y="2147316"/>
                </a:lnTo>
                <a:lnTo>
                  <a:pt x="4794758" y="1313179"/>
                </a:lnTo>
                <a:lnTo>
                  <a:pt x="4554220" y="0"/>
                </a:lnTo>
                <a:close/>
              </a:path>
            </a:pathLst>
          </a:custGeom>
          <a:solidFill>
            <a:srgbClr val="00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2530440" y="5447880"/>
            <a:ext cx="4555080" cy="1413720"/>
          </a:xfrm>
          <a:custGeom>
            <a:avLst/>
            <a:gdLst/>
            <a:ahLst/>
            <a:rect l="l" t="t" r="r" b="b"/>
            <a:pathLst>
              <a:path w="4555490" h="1414145">
                <a:moveTo>
                  <a:pt x="345965" y="762421"/>
                </a:moveTo>
                <a:lnTo>
                  <a:pt x="291260" y="763838"/>
                </a:lnTo>
                <a:lnTo>
                  <a:pt x="232282" y="771778"/>
                </a:lnTo>
                <a:lnTo>
                  <a:pt x="0" y="814324"/>
                </a:lnTo>
                <a:lnTo>
                  <a:pt x="109727" y="1413764"/>
                </a:lnTo>
                <a:lnTo>
                  <a:pt x="288035" y="1381125"/>
                </a:lnTo>
                <a:lnTo>
                  <a:pt x="209803" y="953770"/>
                </a:lnTo>
                <a:lnTo>
                  <a:pt x="270001" y="942721"/>
                </a:lnTo>
                <a:lnTo>
                  <a:pt x="326039" y="937539"/>
                </a:lnTo>
                <a:lnTo>
                  <a:pt x="608655" y="937539"/>
                </a:lnTo>
                <a:lnTo>
                  <a:pt x="592825" y="902462"/>
                </a:lnTo>
                <a:lnTo>
                  <a:pt x="564022" y="861161"/>
                </a:lnTo>
                <a:lnTo>
                  <a:pt x="527872" y="826109"/>
                </a:lnTo>
                <a:lnTo>
                  <a:pt x="484377" y="797305"/>
                </a:lnTo>
                <a:lnTo>
                  <a:pt x="442529" y="779155"/>
                </a:lnTo>
                <a:lnTo>
                  <a:pt x="396390" y="767527"/>
                </a:lnTo>
                <a:lnTo>
                  <a:pt x="345965" y="762421"/>
                </a:lnTo>
                <a:close/>
                <a:moveTo>
                  <a:pt x="608655" y="937539"/>
                </a:moveTo>
                <a:lnTo>
                  <a:pt x="326039" y="937539"/>
                </a:lnTo>
                <a:lnTo>
                  <a:pt x="371622" y="944397"/>
                </a:lnTo>
                <a:lnTo>
                  <a:pt x="406750" y="963295"/>
                </a:lnTo>
                <a:lnTo>
                  <a:pt x="431424" y="994232"/>
                </a:lnTo>
                <a:lnTo>
                  <a:pt x="445643" y="1037209"/>
                </a:lnTo>
                <a:lnTo>
                  <a:pt x="448037" y="1085322"/>
                </a:lnTo>
                <a:lnTo>
                  <a:pt x="436027" y="1125273"/>
                </a:lnTo>
                <a:lnTo>
                  <a:pt x="409624" y="1157068"/>
                </a:lnTo>
                <a:lnTo>
                  <a:pt x="368841" y="1180712"/>
                </a:lnTo>
                <a:lnTo>
                  <a:pt x="313689" y="1196213"/>
                </a:lnTo>
                <a:lnTo>
                  <a:pt x="285114" y="1201420"/>
                </a:lnTo>
                <a:lnTo>
                  <a:pt x="317372" y="1377568"/>
                </a:lnTo>
                <a:lnTo>
                  <a:pt x="361414" y="1371211"/>
                </a:lnTo>
                <a:lnTo>
                  <a:pt x="423510" y="1356355"/>
                </a:lnTo>
                <a:lnTo>
                  <a:pt x="470883" y="1336993"/>
                </a:lnTo>
                <a:lnTo>
                  <a:pt x="512965" y="1311485"/>
                </a:lnTo>
                <a:lnTo>
                  <a:pt x="549761" y="1279838"/>
                </a:lnTo>
                <a:lnTo>
                  <a:pt x="581278" y="1242060"/>
                </a:lnTo>
                <a:lnTo>
                  <a:pt x="606210" y="1199847"/>
                </a:lnTo>
                <a:lnTo>
                  <a:pt x="623394" y="1154903"/>
                </a:lnTo>
                <a:lnTo>
                  <a:pt x="632823" y="1107240"/>
                </a:lnTo>
                <a:lnTo>
                  <a:pt x="634493" y="1056871"/>
                </a:lnTo>
                <a:lnTo>
                  <a:pt x="628395" y="1003808"/>
                </a:lnTo>
                <a:lnTo>
                  <a:pt x="614283" y="950010"/>
                </a:lnTo>
                <a:lnTo>
                  <a:pt x="608655" y="937539"/>
                </a:lnTo>
                <a:close/>
                <a:moveTo>
                  <a:pt x="841121" y="827277"/>
                </a:moveTo>
                <a:lnTo>
                  <a:pt x="676782" y="857376"/>
                </a:lnTo>
                <a:lnTo>
                  <a:pt x="757047" y="1295146"/>
                </a:lnTo>
                <a:lnTo>
                  <a:pt x="921257" y="1265047"/>
                </a:lnTo>
                <a:lnTo>
                  <a:pt x="841121" y="827277"/>
                </a:lnTo>
                <a:close/>
                <a:moveTo>
                  <a:pt x="740027" y="645332"/>
                </a:moveTo>
                <a:lnTo>
                  <a:pt x="693531" y="658352"/>
                </a:lnTo>
                <a:lnTo>
                  <a:pt x="661777" y="695090"/>
                </a:lnTo>
                <a:lnTo>
                  <a:pt x="654641" y="725102"/>
                </a:lnTo>
                <a:lnTo>
                  <a:pt x="655954" y="740917"/>
                </a:lnTo>
                <a:lnTo>
                  <a:pt x="677118" y="782958"/>
                </a:lnTo>
                <a:lnTo>
                  <a:pt x="718613" y="804497"/>
                </a:lnTo>
                <a:lnTo>
                  <a:pt x="734915" y="805773"/>
                </a:lnTo>
                <a:lnTo>
                  <a:pt x="752348" y="804037"/>
                </a:lnTo>
                <a:lnTo>
                  <a:pt x="796889" y="783105"/>
                </a:lnTo>
                <a:lnTo>
                  <a:pt x="820150" y="743045"/>
                </a:lnTo>
                <a:lnTo>
                  <a:pt x="821735" y="727444"/>
                </a:lnTo>
                <a:lnTo>
                  <a:pt x="820165" y="710818"/>
                </a:lnTo>
                <a:lnTo>
                  <a:pt x="798574" y="669974"/>
                </a:lnTo>
                <a:lnTo>
                  <a:pt x="755824" y="646985"/>
                </a:lnTo>
                <a:lnTo>
                  <a:pt x="740027" y="645332"/>
                </a:lnTo>
                <a:close/>
                <a:moveTo>
                  <a:pt x="1144269" y="596900"/>
                </a:moveTo>
                <a:lnTo>
                  <a:pt x="1097230" y="607407"/>
                </a:lnTo>
                <a:lnTo>
                  <a:pt x="1042695" y="635930"/>
                </a:lnTo>
                <a:lnTo>
                  <a:pt x="994991" y="680668"/>
                </a:lnTo>
                <a:lnTo>
                  <a:pt x="962070" y="734476"/>
                </a:lnTo>
                <a:lnTo>
                  <a:pt x="946491" y="789364"/>
                </a:lnTo>
                <a:lnTo>
                  <a:pt x="944467" y="816228"/>
                </a:lnTo>
                <a:lnTo>
                  <a:pt x="945538" y="844903"/>
                </a:lnTo>
                <a:lnTo>
                  <a:pt x="949705" y="875411"/>
                </a:lnTo>
                <a:lnTo>
                  <a:pt x="1017904" y="1247393"/>
                </a:lnTo>
                <a:lnTo>
                  <a:pt x="1182115" y="1217295"/>
                </a:lnTo>
                <a:lnTo>
                  <a:pt x="1151254" y="1048639"/>
                </a:lnTo>
                <a:lnTo>
                  <a:pt x="1224534" y="1035303"/>
                </a:lnTo>
                <a:lnTo>
                  <a:pt x="1195500" y="876553"/>
                </a:lnTo>
                <a:lnTo>
                  <a:pt x="1119759" y="876553"/>
                </a:lnTo>
                <a:lnTo>
                  <a:pt x="1116964" y="861567"/>
                </a:lnTo>
                <a:lnTo>
                  <a:pt x="1114702" y="843401"/>
                </a:lnTo>
                <a:lnTo>
                  <a:pt x="1114964" y="827008"/>
                </a:lnTo>
                <a:lnTo>
                  <a:pt x="1117750" y="812401"/>
                </a:lnTo>
                <a:lnTo>
                  <a:pt x="1140745" y="780446"/>
                </a:lnTo>
                <a:lnTo>
                  <a:pt x="1175892" y="769112"/>
                </a:lnTo>
                <a:lnTo>
                  <a:pt x="1144269" y="596900"/>
                </a:lnTo>
                <a:close/>
                <a:moveTo>
                  <a:pt x="1193038" y="863091"/>
                </a:moveTo>
                <a:lnTo>
                  <a:pt x="1119759" y="876553"/>
                </a:lnTo>
                <a:lnTo>
                  <a:pt x="1195500" y="876553"/>
                </a:lnTo>
                <a:lnTo>
                  <a:pt x="1193038" y="863091"/>
                </a:lnTo>
                <a:close/>
                <a:moveTo>
                  <a:pt x="1498469" y="701000"/>
                </a:moveTo>
                <a:lnTo>
                  <a:pt x="1451990" y="705358"/>
                </a:lnTo>
                <a:lnTo>
                  <a:pt x="1405909" y="718097"/>
                </a:lnTo>
                <a:lnTo>
                  <a:pt x="1365186" y="738409"/>
                </a:lnTo>
                <a:lnTo>
                  <a:pt x="1329797" y="766294"/>
                </a:lnTo>
                <a:lnTo>
                  <a:pt x="1299717" y="801751"/>
                </a:lnTo>
                <a:lnTo>
                  <a:pt x="1276812" y="842182"/>
                </a:lnTo>
                <a:lnTo>
                  <a:pt x="1262967" y="884793"/>
                </a:lnTo>
                <a:lnTo>
                  <a:pt x="1258194" y="929570"/>
                </a:lnTo>
                <a:lnTo>
                  <a:pt x="1262506" y="976502"/>
                </a:lnTo>
                <a:lnTo>
                  <a:pt x="1275151" y="1022155"/>
                </a:lnTo>
                <a:lnTo>
                  <a:pt x="1295368" y="1062354"/>
                </a:lnTo>
                <a:lnTo>
                  <a:pt x="1323157" y="1097125"/>
                </a:lnTo>
                <a:lnTo>
                  <a:pt x="1358518" y="1126489"/>
                </a:lnTo>
                <a:lnTo>
                  <a:pt x="1398859" y="1148707"/>
                </a:lnTo>
                <a:lnTo>
                  <a:pt x="1441592" y="1162018"/>
                </a:lnTo>
                <a:lnTo>
                  <a:pt x="1486731" y="1166423"/>
                </a:lnTo>
                <a:lnTo>
                  <a:pt x="1534287" y="1161923"/>
                </a:lnTo>
                <a:lnTo>
                  <a:pt x="1572718" y="1151542"/>
                </a:lnTo>
                <a:lnTo>
                  <a:pt x="1608185" y="1135078"/>
                </a:lnTo>
                <a:lnTo>
                  <a:pt x="1640675" y="1112541"/>
                </a:lnTo>
                <a:lnTo>
                  <a:pt x="1670177" y="1083945"/>
                </a:lnTo>
                <a:lnTo>
                  <a:pt x="1597109" y="1022838"/>
                </a:lnTo>
                <a:lnTo>
                  <a:pt x="1498469" y="1022838"/>
                </a:lnTo>
                <a:lnTo>
                  <a:pt x="1484566" y="1020286"/>
                </a:lnTo>
                <a:lnTo>
                  <a:pt x="1448617" y="991774"/>
                </a:lnTo>
                <a:lnTo>
                  <a:pt x="1428114" y="938911"/>
                </a:lnTo>
                <a:lnTo>
                  <a:pt x="1425705" y="919218"/>
                </a:lnTo>
                <a:lnTo>
                  <a:pt x="1426083" y="900906"/>
                </a:lnTo>
                <a:lnTo>
                  <a:pt x="1443416" y="855087"/>
                </a:lnTo>
                <a:lnTo>
                  <a:pt x="1480439" y="833120"/>
                </a:lnTo>
                <a:lnTo>
                  <a:pt x="1501705" y="832385"/>
                </a:lnTo>
                <a:lnTo>
                  <a:pt x="1699836" y="832385"/>
                </a:lnTo>
                <a:lnTo>
                  <a:pt x="1685750" y="804227"/>
                </a:lnTo>
                <a:lnTo>
                  <a:pt x="1658546" y="769889"/>
                </a:lnTo>
                <a:lnTo>
                  <a:pt x="1623949" y="740790"/>
                </a:lnTo>
                <a:lnTo>
                  <a:pt x="1584471" y="718716"/>
                </a:lnTo>
                <a:lnTo>
                  <a:pt x="1542637" y="705453"/>
                </a:lnTo>
                <a:lnTo>
                  <a:pt x="1498469" y="701000"/>
                </a:lnTo>
                <a:close/>
                <a:moveTo>
                  <a:pt x="1556130" y="988567"/>
                </a:moveTo>
                <a:lnTo>
                  <a:pt x="1525091" y="1018107"/>
                </a:lnTo>
                <a:lnTo>
                  <a:pt x="1498469" y="1022838"/>
                </a:lnTo>
                <a:lnTo>
                  <a:pt x="1597109" y="1022838"/>
                </a:lnTo>
                <a:lnTo>
                  <a:pt x="1556130" y="988567"/>
                </a:lnTo>
                <a:close/>
                <a:moveTo>
                  <a:pt x="1699836" y="832385"/>
                </a:moveTo>
                <a:lnTo>
                  <a:pt x="1501705" y="832385"/>
                </a:lnTo>
                <a:lnTo>
                  <a:pt x="1519412" y="838581"/>
                </a:lnTo>
                <a:lnTo>
                  <a:pt x="1533570" y="851729"/>
                </a:lnTo>
                <a:lnTo>
                  <a:pt x="1544192" y="871854"/>
                </a:lnTo>
                <a:lnTo>
                  <a:pt x="1460753" y="887095"/>
                </a:lnTo>
                <a:lnTo>
                  <a:pt x="1459253" y="898364"/>
                </a:lnTo>
                <a:lnTo>
                  <a:pt x="1458759" y="909657"/>
                </a:lnTo>
                <a:lnTo>
                  <a:pt x="1459253" y="920617"/>
                </a:lnTo>
                <a:lnTo>
                  <a:pt x="1460753" y="931672"/>
                </a:lnTo>
                <a:lnTo>
                  <a:pt x="1462585" y="939698"/>
                </a:lnTo>
                <a:lnTo>
                  <a:pt x="1465214" y="947975"/>
                </a:lnTo>
                <a:lnTo>
                  <a:pt x="1468629" y="956514"/>
                </a:lnTo>
                <a:lnTo>
                  <a:pt x="1472818" y="965326"/>
                </a:lnTo>
                <a:lnTo>
                  <a:pt x="1721865" y="919607"/>
                </a:lnTo>
                <a:lnTo>
                  <a:pt x="1705548" y="843803"/>
                </a:lnTo>
                <a:lnTo>
                  <a:pt x="1699836" y="832385"/>
                </a:lnTo>
                <a:close/>
                <a:moveTo>
                  <a:pt x="1983613" y="613410"/>
                </a:moveTo>
                <a:lnTo>
                  <a:pt x="1943090" y="616160"/>
                </a:lnTo>
                <a:lnTo>
                  <a:pt x="1892252" y="628828"/>
                </a:lnTo>
                <a:lnTo>
                  <a:pt x="1857438" y="646144"/>
                </a:lnTo>
                <a:lnTo>
                  <a:pt x="1804669" y="699515"/>
                </a:lnTo>
                <a:lnTo>
                  <a:pt x="1787594" y="734282"/>
                </a:lnTo>
                <a:lnTo>
                  <a:pt x="1777888" y="772667"/>
                </a:lnTo>
                <a:lnTo>
                  <a:pt x="1775541" y="814673"/>
                </a:lnTo>
                <a:lnTo>
                  <a:pt x="1780539" y="860298"/>
                </a:lnTo>
                <a:lnTo>
                  <a:pt x="1824354" y="1099692"/>
                </a:lnTo>
                <a:lnTo>
                  <a:pt x="1988565" y="1069593"/>
                </a:lnTo>
                <a:lnTo>
                  <a:pt x="1950592" y="861822"/>
                </a:lnTo>
                <a:lnTo>
                  <a:pt x="1947900" y="831369"/>
                </a:lnTo>
                <a:lnTo>
                  <a:pt x="1952386" y="808418"/>
                </a:lnTo>
                <a:lnTo>
                  <a:pt x="1964041" y="792991"/>
                </a:lnTo>
                <a:lnTo>
                  <a:pt x="1982851" y="785113"/>
                </a:lnTo>
                <a:lnTo>
                  <a:pt x="1990187" y="784425"/>
                </a:lnTo>
                <a:lnTo>
                  <a:pt x="2014897" y="784425"/>
                </a:lnTo>
                <a:lnTo>
                  <a:pt x="1983613" y="613410"/>
                </a:lnTo>
                <a:close/>
                <a:moveTo>
                  <a:pt x="2014897" y="784425"/>
                </a:moveTo>
                <a:lnTo>
                  <a:pt x="1990187" y="784425"/>
                </a:lnTo>
                <a:lnTo>
                  <a:pt x="1998106" y="784844"/>
                </a:lnTo>
                <a:lnTo>
                  <a:pt x="2006621" y="786382"/>
                </a:lnTo>
                <a:lnTo>
                  <a:pt x="2015743" y="789051"/>
                </a:lnTo>
                <a:lnTo>
                  <a:pt x="2014897" y="784425"/>
                </a:lnTo>
                <a:close/>
                <a:moveTo>
                  <a:pt x="2283964" y="557109"/>
                </a:moveTo>
                <a:lnTo>
                  <a:pt x="2237486" y="561466"/>
                </a:lnTo>
                <a:lnTo>
                  <a:pt x="2191404" y="574206"/>
                </a:lnTo>
                <a:lnTo>
                  <a:pt x="2150681" y="594518"/>
                </a:lnTo>
                <a:lnTo>
                  <a:pt x="2115292" y="622403"/>
                </a:lnTo>
                <a:lnTo>
                  <a:pt x="2085213" y="657860"/>
                </a:lnTo>
                <a:lnTo>
                  <a:pt x="2062307" y="698293"/>
                </a:lnTo>
                <a:lnTo>
                  <a:pt x="2048462" y="740917"/>
                </a:lnTo>
                <a:lnTo>
                  <a:pt x="2043689" y="785733"/>
                </a:lnTo>
                <a:lnTo>
                  <a:pt x="2048010" y="832770"/>
                </a:lnTo>
                <a:lnTo>
                  <a:pt x="2060646" y="878318"/>
                </a:lnTo>
                <a:lnTo>
                  <a:pt x="2080863" y="918479"/>
                </a:lnTo>
                <a:lnTo>
                  <a:pt x="2108652" y="953236"/>
                </a:lnTo>
                <a:lnTo>
                  <a:pt x="2144014" y="982599"/>
                </a:lnTo>
                <a:lnTo>
                  <a:pt x="2184354" y="1004816"/>
                </a:lnTo>
                <a:lnTo>
                  <a:pt x="2227087" y="1018127"/>
                </a:lnTo>
                <a:lnTo>
                  <a:pt x="2272226" y="1022532"/>
                </a:lnTo>
                <a:lnTo>
                  <a:pt x="2319781" y="1018032"/>
                </a:lnTo>
                <a:lnTo>
                  <a:pt x="2358266" y="1007651"/>
                </a:lnTo>
                <a:lnTo>
                  <a:pt x="2393727" y="991187"/>
                </a:lnTo>
                <a:lnTo>
                  <a:pt x="2426188" y="968650"/>
                </a:lnTo>
                <a:lnTo>
                  <a:pt x="2455672" y="940053"/>
                </a:lnTo>
                <a:lnTo>
                  <a:pt x="2382606" y="878949"/>
                </a:lnTo>
                <a:lnTo>
                  <a:pt x="2283964" y="878949"/>
                </a:lnTo>
                <a:lnTo>
                  <a:pt x="2270061" y="876411"/>
                </a:lnTo>
                <a:lnTo>
                  <a:pt x="2234112" y="847939"/>
                </a:lnTo>
                <a:lnTo>
                  <a:pt x="2213610" y="795147"/>
                </a:lnTo>
                <a:lnTo>
                  <a:pt x="2211200" y="775380"/>
                </a:lnTo>
                <a:lnTo>
                  <a:pt x="2211578" y="757031"/>
                </a:lnTo>
                <a:lnTo>
                  <a:pt x="2228911" y="711249"/>
                </a:lnTo>
                <a:lnTo>
                  <a:pt x="2265934" y="689228"/>
                </a:lnTo>
                <a:lnTo>
                  <a:pt x="2287200" y="688512"/>
                </a:lnTo>
                <a:lnTo>
                  <a:pt x="2485340" y="688512"/>
                </a:lnTo>
                <a:lnTo>
                  <a:pt x="2471245" y="660336"/>
                </a:lnTo>
                <a:lnTo>
                  <a:pt x="2444041" y="625998"/>
                </a:lnTo>
                <a:lnTo>
                  <a:pt x="2409443" y="596900"/>
                </a:lnTo>
                <a:lnTo>
                  <a:pt x="2369966" y="574825"/>
                </a:lnTo>
                <a:lnTo>
                  <a:pt x="2328132" y="561562"/>
                </a:lnTo>
                <a:lnTo>
                  <a:pt x="2283964" y="557109"/>
                </a:lnTo>
                <a:close/>
                <a:moveTo>
                  <a:pt x="2341626" y="844676"/>
                </a:moveTo>
                <a:lnTo>
                  <a:pt x="2310604" y="874216"/>
                </a:lnTo>
                <a:lnTo>
                  <a:pt x="2283964" y="878949"/>
                </a:lnTo>
                <a:lnTo>
                  <a:pt x="2382606" y="878949"/>
                </a:lnTo>
                <a:lnTo>
                  <a:pt x="2341626" y="844676"/>
                </a:lnTo>
                <a:close/>
                <a:moveTo>
                  <a:pt x="2485340" y="688512"/>
                </a:moveTo>
                <a:lnTo>
                  <a:pt x="2287200" y="688512"/>
                </a:lnTo>
                <a:lnTo>
                  <a:pt x="2304907" y="694737"/>
                </a:lnTo>
                <a:lnTo>
                  <a:pt x="2319065" y="707892"/>
                </a:lnTo>
                <a:lnTo>
                  <a:pt x="2329688" y="727963"/>
                </a:lnTo>
                <a:lnTo>
                  <a:pt x="2246249" y="743203"/>
                </a:lnTo>
                <a:lnTo>
                  <a:pt x="2244748" y="754473"/>
                </a:lnTo>
                <a:lnTo>
                  <a:pt x="2244248" y="765635"/>
                </a:lnTo>
                <a:lnTo>
                  <a:pt x="2244748" y="776726"/>
                </a:lnTo>
                <a:lnTo>
                  <a:pt x="2246249" y="787780"/>
                </a:lnTo>
                <a:lnTo>
                  <a:pt x="2248080" y="795807"/>
                </a:lnTo>
                <a:lnTo>
                  <a:pt x="2250709" y="804084"/>
                </a:lnTo>
                <a:lnTo>
                  <a:pt x="2254124" y="812623"/>
                </a:lnTo>
                <a:lnTo>
                  <a:pt x="2258314" y="821436"/>
                </a:lnTo>
                <a:lnTo>
                  <a:pt x="2507361" y="775715"/>
                </a:lnTo>
                <a:lnTo>
                  <a:pt x="2491043" y="699912"/>
                </a:lnTo>
                <a:lnTo>
                  <a:pt x="2485340" y="688512"/>
                </a:lnTo>
                <a:close/>
                <a:moveTo>
                  <a:pt x="2768871" y="468991"/>
                </a:moveTo>
                <a:lnTo>
                  <a:pt x="2723388" y="472948"/>
                </a:lnTo>
                <a:lnTo>
                  <a:pt x="2684597" y="483834"/>
                </a:lnTo>
                <a:lnTo>
                  <a:pt x="2650331" y="501459"/>
                </a:lnTo>
                <a:lnTo>
                  <a:pt x="2620589" y="525847"/>
                </a:lnTo>
                <a:lnTo>
                  <a:pt x="2595372" y="557022"/>
                </a:lnTo>
                <a:lnTo>
                  <a:pt x="2576272" y="592548"/>
                </a:lnTo>
                <a:lnTo>
                  <a:pt x="2564876" y="630158"/>
                </a:lnTo>
                <a:lnTo>
                  <a:pt x="2561171" y="669839"/>
                </a:lnTo>
                <a:lnTo>
                  <a:pt x="2565146" y="711580"/>
                </a:lnTo>
                <a:lnTo>
                  <a:pt x="2609850" y="955801"/>
                </a:lnTo>
                <a:lnTo>
                  <a:pt x="2774188" y="925702"/>
                </a:lnTo>
                <a:lnTo>
                  <a:pt x="2728849" y="678434"/>
                </a:lnTo>
                <a:lnTo>
                  <a:pt x="2727757" y="661574"/>
                </a:lnTo>
                <a:lnTo>
                  <a:pt x="2731357" y="648715"/>
                </a:lnTo>
                <a:lnTo>
                  <a:pt x="2739671" y="639857"/>
                </a:lnTo>
                <a:lnTo>
                  <a:pt x="2752725" y="635000"/>
                </a:lnTo>
                <a:lnTo>
                  <a:pt x="2953405" y="634876"/>
                </a:lnTo>
                <a:lnTo>
                  <a:pt x="2947001" y="608972"/>
                </a:lnTo>
                <a:lnTo>
                  <a:pt x="2931461" y="570896"/>
                </a:lnTo>
                <a:lnTo>
                  <a:pt x="2886582" y="513461"/>
                </a:lnTo>
                <a:lnTo>
                  <a:pt x="2850457" y="489271"/>
                </a:lnTo>
                <a:lnTo>
                  <a:pt x="2811224" y="474440"/>
                </a:lnTo>
                <a:lnTo>
                  <a:pt x="2768871" y="468991"/>
                </a:lnTo>
                <a:close/>
                <a:moveTo>
                  <a:pt x="2953405" y="634876"/>
                </a:moveTo>
                <a:lnTo>
                  <a:pt x="2766750" y="634876"/>
                </a:lnTo>
                <a:lnTo>
                  <a:pt x="2777775" y="640206"/>
                </a:lnTo>
                <a:lnTo>
                  <a:pt x="2785800" y="650966"/>
                </a:lnTo>
                <a:lnTo>
                  <a:pt x="2790825" y="667130"/>
                </a:lnTo>
                <a:lnTo>
                  <a:pt x="2836037" y="914400"/>
                </a:lnTo>
                <a:lnTo>
                  <a:pt x="3000248" y="884301"/>
                </a:lnTo>
                <a:lnTo>
                  <a:pt x="2957956" y="653288"/>
                </a:lnTo>
                <a:lnTo>
                  <a:pt x="2953405" y="634876"/>
                </a:lnTo>
                <a:close/>
                <a:moveTo>
                  <a:pt x="3261790" y="377692"/>
                </a:moveTo>
                <a:lnTo>
                  <a:pt x="3221354" y="381762"/>
                </a:lnTo>
                <a:lnTo>
                  <a:pt x="3176805" y="394146"/>
                </a:lnTo>
                <a:lnTo>
                  <a:pt x="3137090" y="414162"/>
                </a:lnTo>
                <a:lnTo>
                  <a:pt x="3102232" y="441823"/>
                </a:lnTo>
                <a:lnTo>
                  <a:pt x="3072256" y="477138"/>
                </a:lnTo>
                <a:lnTo>
                  <a:pt x="3049156" y="517116"/>
                </a:lnTo>
                <a:lnTo>
                  <a:pt x="3035093" y="558926"/>
                </a:lnTo>
                <a:lnTo>
                  <a:pt x="3030055" y="602547"/>
                </a:lnTo>
                <a:lnTo>
                  <a:pt x="3034029" y="647953"/>
                </a:lnTo>
                <a:lnTo>
                  <a:pt x="3046793" y="694056"/>
                </a:lnTo>
                <a:lnTo>
                  <a:pt x="3067177" y="734837"/>
                </a:lnTo>
                <a:lnTo>
                  <a:pt x="3095180" y="770308"/>
                </a:lnTo>
                <a:lnTo>
                  <a:pt x="3130804" y="800480"/>
                </a:lnTo>
                <a:lnTo>
                  <a:pt x="3171334" y="823460"/>
                </a:lnTo>
                <a:lnTo>
                  <a:pt x="3214068" y="837342"/>
                </a:lnTo>
                <a:lnTo>
                  <a:pt x="3259016" y="842129"/>
                </a:lnTo>
                <a:lnTo>
                  <a:pt x="3306191" y="837818"/>
                </a:lnTo>
                <a:lnTo>
                  <a:pt x="3349462" y="825936"/>
                </a:lnTo>
                <a:lnTo>
                  <a:pt x="3387852" y="807053"/>
                </a:lnTo>
                <a:lnTo>
                  <a:pt x="3421383" y="781169"/>
                </a:lnTo>
                <a:lnTo>
                  <a:pt x="3450081" y="748284"/>
                </a:lnTo>
                <a:lnTo>
                  <a:pt x="3472422" y="710517"/>
                </a:lnTo>
                <a:lnTo>
                  <a:pt x="3484538" y="676394"/>
                </a:lnTo>
                <a:lnTo>
                  <a:pt x="3266120" y="676394"/>
                </a:lnTo>
                <a:lnTo>
                  <a:pt x="3252962" y="675036"/>
                </a:lnTo>
                <a:lnTo>
                  <a:pt x="3218608" y="655770"/>
                </a:lnTo>
                <a:lnTo>
                  <a:pt x="3201035" y="620140"/>
                </a:lnTo>
                <a:lnTo>
                  <a:pt x="3199699" y="606448"/>
                </a:lnTo>
                <a:lnTo>
                  <a:pt x="3200828" y="593566"/>
                </a:lnTo>
                <a:lnTo>
                  <a:pt x="3228451" y="552688"/>
                </a:lnTo>
                <a:lnTo>
                  <a:pt x="3269307" y="542268"/>
                </a:lnTo>
                <a:lnTo>
                  <a:pt x="3399589" y="542268"/>
                </a:lnTo>
                <a:lnTo>
                  <a:pt x="3478149" y="524890"/>
                </a:lnTo>
                <a:lnTo>
                  <a:pt x="3460458" y="488438"/>
                </a:lnTo>
                <a:lnTo>
                  <a:pt x="3437493" y="456628"/>
                </a:lnTo>
                <a:lnTo>
                  <a:pt x="3409265" y="429486"/>
                </a:lnTo>
                <a:lnTo>
                  <a:pt x="3375787" y="407035"/>
                </a:lnTo>
                <a:lnTo>
                  <a:pt x="3338994" y="390316"/>
                </a:lnTo>
                <a:lnTo>
                  <a:pt x="3300999" y="380539"/>
                </a:lnTo>
                <a:lnTo>
                  <a:pt x="3261790" y="377692"/>
                </a:lnTo>
                <a:close/>
                <a:moveTo>
                  <a:pt x="3492246" y="579501"/>
                </a:moveTo>
                <a:lnTo>
                  <a:pt x="3330448" y="615441"/>
                </a:lnTo>
                <a:lnTo>
                  <a:pt x="3324016" y="638663"/>
                </a:lnTo>
                <a:lnTo>
                  <a:pt x="3313477" y="656336"/>
                </a:lnTo>
                <a:lnTo>
                  <a:pt x="3298819" y="668484"/>
                </a:lnTo>
                <a:lnTo>
                  <a:pt x="3280029" y="675132"/>
                </a:lnTo>
                <a:lnTo>
                  <a:pt x="3266120" y="676394"/>
                </a:lnTo>
                <a:lnTo>
                  <a:pt x="3484538" y="676394"/>
                </a:lnTo>
                <a:lnTo>
                  <a:pt x="3486880" y="669798"/>
                </a:lnTo>
                <a:lnTo>
                  <a:pt x="3493480" y="626125"/>
                </a:lnTo>
                <a:lnTo>
                  <a:pt x="3492246" y="579501"/>
                </a:lnTo>
                <a:close/>
                <a:moveTo>
                  <a:pt x="3399589" y="542268"/>
                </a:moveTo>
                <a:lnTo>
                  <a:pt x="3269307" y="542268"/>
                </a:lnTo>
                <a:lnTo>
                  <a:pt x="3284585" y="544877"/>
                </a:lnTo>
                <a:lnTo>
                  <a:pt x="3299077" y="551273"/>
                </a:lnTo>
                <a:lnTo>
                  <a:pt x="3312794" y="561466"/>
                </a:lnTo>
                <a:lnTo>
                  <a:pt x="3399589" y="542268"/>
                </a:lnTo>
                <a:close/>
                <a:moveTo>
                  <a:pt x="3686302" y="306070"/>
                </a:moveTo>
                <a:lnTo>
                  <a:pt x="3522091" y="336168"/>
                </a:lnTo>
                <a:lnTo>
                  <a:pt x="3602228" y="774064"/>
                </a:lnTo>
                <a:lnTo>
                  <a:pt x="3766566" y="743965"/>
                </a:lnTo>
                <a:lnTo>
                  <a:pt x="3686302" y="306070"/>
                </a:lnTo>
                <a:close/>
                <a:moveTo>
                  <a:pt x="3585210" y="124126"/>
                </a:moveTo>
                <a:lnTo>
                  <a:pt x="3538759" y="137191"/>
                </a:lnTo>
                <a:lnTo>
                  <a:pt x="3506958" y="173900"/>
                </a:lnTo>
                <a:lnTo>
                  <a:pt x="3499822" y="203948"/>
                </a:lnTo>
                <a:lnTo>
                  <a:pt x="3501136" y="219710"/>
                </a:lnTo>
                <a:lnTo>
                  <a:pt x="3522299" y="261768"/>
                </a:lnTo>
                <a:lnTo>
                  <a:pt x="3563858" y="283337"/>
                </a:lnTo>
                <a:lnTo>
                  <a:pt x="3580203" y="284618"/>
                </a:lnTo>
                <a:lnTo>
                  <a:pt x="3597655" y="282828"/>
                </a:lnTo>
                <a:lnTo>
                  <a:pt x="3642072" y="261897"/>
                </a:lnTo>
                <a:lnTo>
                  <a:pt x="3665394" y="221837"/>
                </a:lnTo>
                <a:lnTo>
                  <a:pt x="3667023" y="206236"/>
                </a:lnTo>
                <a:lnTo>
                  <a:pt x="3665474" y="189611"/>
                </a:lnTo>
                <a:lnTo>
                  <a:pt x="3643810" y="148891"/>
                </a:lnTo>
                <a:lnTo>
                  <a:pt x="3601021" y="125793"/>
                </a:lnTo>
                <a:lnTo>
                  <a:pt x="3585210" y="124126"/>
                </a:lnTo>
                <a:close/>
                <a:moveTo>
                  <a:pt x="4036548" y="236858"/>
                </a:moveTo>
                <a:lnTo>
                  <a:pt x="3985513" y="242188"/>
                </a:lnTo>
                <a:lnTo>
                  <a:pt x="3940436" y="254762"/>
                </a:lnTo>
                <a:lnTo>
                  <a:pt x="3900455" y="274954"/>
                </a:lnTo>
                <a:lnTo>
                  <a:pt x="3865570" y="302767"/>
                </a:lnTo>
                <a:lnTo>
                  <a:pt x="3835780" y="338200"/>
                </a:lnTo>
                <a:lnTo>
                  <a:pt x="3813111" y="378491"/>
                </a:lnTo>
                <a:lnTo>
                  <a:pt x="3799395" y="420877"/>
                </a:lnTo>
                <a:lnTo>
                  <a:pt x="3794633" y="465359"/>
                </a:lnTo>
                <a:lnTo>
                  <a:pt x="3798824" y="511937"/>
                </a:lnTo>
                <a:lnTo>
                  <a:pt x="3811589" y="558085"/>
                </a:lnTo>
                <a:lnTo>
                  <a:pt x="3831796" y="598614"/>
                </a:lnTo>
                <a:lnTo>
                  <a:pt x="3859456" y="633523"/>
                </a:lnTo>
                <a:lnTo>
                  <a:pt x="3894581" y="662813"/>
                </a:lnTo>
                <a:lnTo>
                  <a:pt x="3934775" y="684841"/>
                </a:lnTo>
                <a:lnTo>
                  <a:pt x="3977624" y="697976"/>
                </a:lnTo>
                <a:lnTo>
                  <a:pt x="4023115" y="702228"/>
                </a:lnTo>
                <a:lnTo>
                  <a:pt x="4071238" y="697611"/>
                </a:lnTo>
                <a:lnTo>
                  <a:pt x="4079716" y="695827"/>
                </a:lnTo>
                <a:lnTo>
                  <a:pt x="4088574" y="693531"/>
                </a:lnTo>
                <a:lnTo>
                  <a:pt x="4097813" y="690735"/>
                </a:lnTo>
                <a:lnTo>
                  <a:pt x="4107433" y="687451"/>
                </a:lnTo>
                <a:lnTo>
                  <a:pt x="4079975" y="537382"/>
                </a:lnTo>
                <a:lnTo>
                  <a:pt x="4025634" y="537382"/>
                </a:lnTo>
                <a:lnTo>
                  <a:pt x="4013580" y="536178"/>
                </a:lnTo>
                <a:lnTo>
                  <a:pt x="3975242" y="508904"/>
                </a:lnTo>
                <a:lnTo>
                  <a:pt x="3965344" y="472148"/>
                </a:lnTo>
                <a:lnTo>
                  <a:pt x="3966749" y="459851"/>
                </a:lnTo>
                <a:lnTo>
                  <a:pt x="3985492" y="426577"/>
                </a:lnTo>
                <a:lnTo>
                  <a:pt x="4032196" y="408356"/>
                </a:lnTo>
                <a:lnTo>
                  <a:pt x="4250558" y="408356"/>
                </a:lnTo>
                <a:lnTo>
                  <a:pt x="4243645" y="381912"/>
                </a:lnTo>
                <a:lnTo>
                  <a:pt x="4223861" y="338740"/>
                </a:lnTo>
                <a:lnTo>
                  <a:pt x="4197457" y="302664"/>
                </a:lnTo>
                <a:lnTo>
                  <a:pt x="4164456" y="273685"/>
                </a:lnTo>
                <a:lnTo>
                  <a:pt x="4125995" y="252583"/>
                </a:lnTo>
                <a:lnTo>
                  <a:pt x="4083367" y="240315"/>
                </a:lnTo>
                <a:lnTo>
                  <a:pt x="4036548" y="236858"/>
                </a:lnTo>
                <a:close/>
                <a:moveTo>
                  <a:pt x="4250558" y="408356"/>
                </a:moveTo>
                <a:lnTo>
                  <a:pt x="4032196" y="408356"/>
                </a:lnTo>
                <a:lnTo>
                  <a:pt x="4044997" y="410019"/>
                </a:lnTo>
                <a:lnTo>
                  <a:pt x="4056822" y="414539"/>
                </a:lnTo>
                <a:lnTo>
                  <a:pt x="4084732" y="443706"/>
                </a:lnTo>
                <a:lnTo>
                  <a:pt x="4131818" y="677037"/>
                </a:lnTo>
                <a:lnTo>
                  <a:pt x="4296156" y="646938"/>
                </a:lnTo>
                <a:lnTo>
                  <a:pt x="4256785" y="432180"/>
                </a:lnTo>
                <a:lnTo>
                  <a:pt x="4250558" y="408356"/>
                </a:lnTo>
                <a:close/>
                <a:moveTo>
                  <a:pt x="4445254" y="0"/>
                </a:moveTo>
                <a:lnTo>
                  <a:pt x="4280916" y="30099"/>
                </a:lnTo>
                <a:lnTo>
                  <a:pt x="4390771" y="629538"/>
                </a:lnTo>
                <a:lnTo>
                  <a:pt x="4554982" y="599566"/>
                </a:lnTo>
                <a:lnTo>
                  <a:pt x="4445254" y="0"/>
                </a:lnTo>
                <a:close/>
                <a:moveTo>
                  <a:pt x="4076319" y="517398"/>
                </a:moveTo>
                <a:lnTo>
                  <a:pt x="4038473" y="536193"/>
                </a:lnTo>
                <a:lnTo>
                  <a:pt x="4025634" y="537382"/>
                </a:lnTo>
                <a:lnTo>
                  <a:pt x="4079975" y="537382"/>
                </a:lnTo>
                <a:lnTo>
                  <a:pt x="4076319" y="517398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1119960" y="7621560"/>
            <a:ext cx="5333760" cy="2590560"/>
          </a:xfrm>
          <a:custGeom>
            <a:avLst/>
            <a:gdLst/>
            <a:ahLst/>
            <a:rect l="l" t="t" r="r" b="b"/>
            <a:pathLst>
              <a:path w="5334000" h="2590800">
                <a:moveTo>
                  <a:pt x="5334000" y="0"/>
                </a:moveTo>
                <a:lnTo>
                  <a:pt x="0" y="0"/>
                </a:lnTo>
                <a:lnTo>
                  <a:pt x="0" y="2590799"/>
                </a:lnTo>
                <a:lnTo>
                  <a:pt x="5334000" y="2590799"/>
                </a:lnTo>
                <a:lnTo>
                  <a:pt x="5334000" y="0"/>
                </a:lnTo>
                <a:close/>
              </a:path>
            </a:pathLst>
          </a:custGeom>
          <a:solidFill>
            <a:srgbClr val="ffffff">
              <a:alpha val="8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1119960" y="7621560"/>
            <a:ext cx="5333760" cy="2590560"/>
          </a:xfrm>
          <a:custGeom>
            <a:avLst/>
            <a:gdLst/>
            <a:ahLst/>
            <a:rect l="l" t="t" r="r" b="b"/>
            <a:pathLst>
              <a:path w="5334000" h="2590800">
                <a:moveTo>
                  <a:pt x="0" y="2590799"/>
                </a:moveTo>
                <a:lnTo>
                  <a:pt x="5334000" y="2590799"/>
                </a:lnTo>
                <a:lnTo>
                  <a:pt x="5334000" y="0"/>
                </a:lnTo>
                <a:lnTo>
                  <a:pt x="0" y="0"/>
                </a:lnTo>
                <a:lnTo>
                  <a:pt x="0" y="2590799"/>
                </a:lnTo>
                <a:close/>
              </a:path>
            </a:pathLst>
          </a:custGeom>
          <a:noFill/>
          <a:ln w="5791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6F56372-8D5C-495D-A41A-61A9E4C4AA4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2"/>
          <p:cNvSpPr/>
          <p:nvPr/>
        </p:nvSpPr>
        <p:spPr>
          <a:xfrm>
            <a:off x="1225440" y="7686000"/>
            <a:ext cx="66780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7" name="object 3"/>
          <p:cNvSpPr/>
          <p:nvPr/>
        </p:nvSpPr>
        <p:spPr>
          <a:xfrm>
            <a:off x="1225440" y="7923240"/>
            <a:ext cx="1528200" cy="402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760" bIns="0" anchor="t">
            <a:spAutoFit/>
          </a:bodyPr>
          <a:p>
            <a:pPr marL="12600">
              <a:lnSpc>
                <a:spcPct val="122000"/>
              </a:lnSpc>
              <a:spcBef>
                <a:spcPts val="116"/>
              </a:spcBef>
              <a:buNone/>
            </a:pPr>
            <a:r>
              <a:rPr b="1" lang="en-US" sz="3600" spc="-12" strike="noStrike">
                <a:latin typeface="Chiller"/>
              </a:rPr>
              <a:t>Nombre: Profesor@: Institución</a:t>
            </a: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Cambria"/>
              </a:rPr>
              <a:t>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8" name="object 4"/>
          <p:cNvGrpSpPr/>
          <p:nvPr/>
        </p:nvGrpSpPr>
        <p:grpSpPr>
          <a:xfrm>
            <a:off x="77760" y="53280"/>
            <a:ext cx="7480800" cy="10567440"/>
            <a:chOff x="77760" y="53280"/>
            <a:chExt cx="7480800" cy="10567440"/>
          </a:xfrm>
        </p:grpSpPr>
        <p:pic>
          <p:nvPicPr>
            <p:cNvPr id="49" name="object 5" descr=""/>
            <p:cNvPicPr/>
            <p:nvPr/>
          </p:nvPicPr>
          <p:blipFill>
            <a:blip r:embed="rId1"/>
            <a:stretch/>
          </p:blipFill>
          <p:spPr>
            <a:xfrm>
              <a:off x="1222200" y="1917360"/>
              <a:ext cx="6336360" cy="5565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6"/>
            <p:cNvSpPr/>
            <p:nvPr/>
          </p:nvSpPr>
          <p:spPr>
            <a:xfrm>
              <a:off x="1524960" y="2225520"/>
              <a:ext cx="5773680" cy="4945680"/>
            </a:xfrm>
            <a:custGeom>
              <a:avLst/>
              <a:gdLst/>
              <a:ahLst/>
              <a:rect l="l" t="t" r="r" b="b"/>
              <a:pathLst>
                <a:path w="5774055" h="4946015">
                  <a:moveTo>
                    <a:pt x="592137" y="707262"/>
                  </a:moveTo>
                  <a:lnTo>
                    <a:pt x="5241734" y="0"/>
                  </a:lnTo>
                  <a:lnTo>
                    <a:pt x="5765863" y="3444874"/>
                  </a:lnTo>
                  <a:lnTo>
                    <a:pt x="5771452" y="3492286"/>
                  </a:lnTo>
                  <a:lnTo>
                    <a:pt x="5773800" y="3539319"/>
                  </a:lnTo>
                  <a:lnTo>
                    <a:pt x="5772994" y="3585854"/>
                  </a:lnTo>
                  <a:lnTo>
                    <a:pt x="5769120" y="3631774"/>
                  </a:lnTo>
                  <a:lnTo>
                    <a:pt x="5762266" y="3676960"/>
                  </a:lnTo>
                  <a:lnTo>
                    <a:pt x="5752520" y="3721294"/>
                  </a:lnTo>
                  <a:lnTo>
                    <a:pt x="5739967" y="3764658"/>
                  </a:lnTo>
                  <a:lnTo>
                    <a:pt x="5724696" y="3806933"/>
                  </a:lnTo>
                  <a:lnTo>
                    <a:pt x="5706793" y="3848001"/>
                  </a:lnTo>
                  <a:lnTo>
                    <a:pt x="5686345" y="3887744"/>
                  </a:lnTo>
                  <a:lnTo>
                    <a:pt x="5663440" y="3926043"/>
                  </a:lnTo>
                  <a:lnTo>
                    <a:pt x="5638164" y="3962780"/>
                  </a:lnTo>
                  <a:lnTo>
                    <a:pt x="5610605" y="3997838"/>
                  </a:lnTo>
                  <a:lnTo>
                    <a:pt x="5580850" y="4031097"/>
                  </a:lnTo>
                  <a:lnTo>
                    <a:pt x="5548985" y="4062439"/>
                  </a:lnTo>
                  <a:lnTo>
                    <a:pt x="5515099" y="4091747"/>
                  </a:lnTo>
                  <a:lnTo>
                    <a:pt x="5479277" y="4118901"/>
                  </a:lnTo>
                  <a:lnTo>
                    <a:pt x="5441608" y="4143783"/>
                  </a:lnTo>
                  <a:lnTo>
                    <a:pt x="5402178" y="4166276"/>
                  </a:lnTo>
                  <a:lnTo>
                    <a:pt x="5361074" y="4186261"/>
                  </a:lnTo>
                  <a:lnTo>
                    <a:pt x="5318383" y="4203619"/>
                  </a:lnTo>
                  <a:lnTo>
                    <a:pt x="5274193" y="4218232"/>
                  </a:lnTo>
                  <a:lnTo>
                    <a:pt x="5228591" y="4229982"/>
                  </a:lnTo>
                  <a:lnTo>
                    <a:pt x="5181663" y="4238751"/>
                  </a:lnTo>
                  <a:lnTo>
                    <a:pt x="532066" y="4946014"/>
                  </a:lnTo>
                  <a:lnTo>
                    <a:pt x="7937" y="1501139"/>
                  </a:lnTo>
                  <a:lnTo>
                    <a:pt x="2347" y="1453728"/>
                  </a:lnTo>
                  <a:lnTo>
                    <a:pt x="0" y="1406695"/>
                  </a:lnTo>
                  <a:lnTo>
                    <a:pt x="806" y="1360160"/>
                  </a:lnTo>
                  <a:lnTo>
                    <a:pt x="4679" y="1314240"/>
                  </a:lnTo>
                  <a:lnTo>
                    <a:pt x="11533" y="1269054"/>
                  </a:lnTo>
                  <a:lnTo>
                    <a:pt x="21280" y="1224720"/>
                  </a:lnTo>
                  <a:lnTo>
                    <a:pt x="33832" y="1181356"/>
                  </a:lnTo>
                  <a:lnTo>
                    <a:pt x="49104" y="1139081"/>
                  </a:lnTo>
                  <a:lnTo>
                    <a:pt x="67007" y="1098013"/>
                  </a:lnTo>
                  <a:lnTo>
                    <a:pt x="87454" y="1058270"/>
                  </a:lnTo>
                  <a:lnTo>
                    <a:pt x="110360" y="1019971"/>
                  </a:lnTo>
                  <a:lnTo>
                    <a:pt x="135635" y="983234"/>
                  </a:lnTo>
                  <a:lnTo>
                    <a:pt x="163194" y="948176"/>
                  </a:lnTo>
                  <a:lnTo>
                    <a:pt x="192950" y="914917"/>
                  </a:lnTo>
                  <a:lnTo>
                    <a:pt x="224814" y="883575"/>
                  </a:lnTo>
                  <a:lnTo>
                    <a:pt x="258701" y="854267"/>
                  </a:lnTo>
                  <a:lnTo>
                    <a:pt x="294522" y="827113"/>
                  </a:lnTo>
                  <a:lnTo>
                    <a:pt x="332192" y="802231"/>
                  </a:lnTo>
                  <a:lnTo>
                    <a:pt x="371622" y="779738"/>
                  </a:lnTo>
                  <a:lnTo>
                    <a:pt x="412726" y="759753"/>
                  </a:lnTo>
                  <a:lnTo>
                    <a:pt x="455416" y="742395"/>
                  </a:lnTo>
                  <a:lnTo>
                    <a:pt x="499606" y="727782"/>
                  </a:lnTo>
                  <a:lnTo>
                    <a:pt x="545209" y="716032"/>
                  </a:lnTo>
                  <a:lnTo>
                    <a:pt x="592137" y="707262"/>
                  </a:lnTo>
                  <a:close/>
                </a:path>
              </a:pathLst>
            </a:custGeom>
            <a:noFill/>
            <a:ln w="889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7"/>
            <p:cNvSpPr/>
            <p:nvPr/>
          </p:nvSpPr>
          <p:spPr>
            <a:xfrm>
              <a:off x="77760" y="53280"/>
              <a:ext cx="7400520" cy="10567440"/>
            </a:xfrm>
            <a:custGeom>
              <a:avLst/>
              <a:gdLst/>
              <a:ahLst/>
              <a:rect l="l" t="t" r="r" b="b"/>
              <a:pathLst>
                <a:path w="7400925" h="10567670">
                  <a:moveTo>
                    <a:pt x="0" y="10567416"/>
                  </a:moveTo>
                  <a:lnTo>
                    <a:pt x="7400544" y="10567416"/>
                  </a:lnTo>
                  <a:lnTo>
                    <a:pt x="7400544" y="0"/>
                  </a:lnTo>
                  <a:lnTo>
                    <a:pt x="0" y="0"/>
                  </a:lnTo>
                  <a:lnTo>
                    <a:pt x="0" y="10567416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2022-05-08T05:58:14Z</dcterms:created>
  <dc:creator/>
  <dc:description/>
  <dc:language>en-US</dc:language>
  <cp:lastModifiedBy/>
  <dcterms:modified xsi:type="dcterms:W3CDTF">2022-05-08T05:58:14Z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