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bold r:id="rId10"/>
    </p:embeddedFont>
    <p:embeddedFont>
      <p:font typeface="Impact" panose="00000000000000000000" pitchFamily="34" charset="1"/>
      <p:regular r:id="rId9"/>
    </p:embeddedFont>
    <p:embeddedFont>
      <p:font typeface="Parchment" panose="00000000000000000000" pitchFamily="66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Parchment"/>
                <a:cs typeface="Parchmen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Parchment"/>
                <a:cs typeface="Parchmen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Parchment"/>
                <a:cs typeface="Parchmen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3" y="0"/>
            <a:ext cx="7549896" cy="1069238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147" y="409955"/>
            <a:ext cx="4502150" cy="1100455"/>
          </a:xfrm>
          <a:custGeom>
            <a:avLst/>
            <a:gdLst/>
            <a:ahLst/>
            <a:cxnLst/>
            <a:rect l="l" t="t" r="r" b="b"/>
            <a:pathLst>
              <a:path w="4502150" h="1100455">
                <a:moveTo>
                  <a:pt x="4501896" y="0"/>
                </a:moveTo>
                <a:lnTo>
                  <a:pt x="0" y="0"/>
                </a:lnTo>
                <a:lnTo>
                  <a:pt x="0" y="1100327"/>
                </a:lnTo>
                <a:lnTo>
                  <a:pt x="4501896" y="1100327"/>
                </a:lnTo>
                <a:lnTo>
                  <a:pt x="4501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1147" y="409955"/>
            <a:ext cx="4502150" cy="1100455"/>
          </a:xfrm>
          <a:custGeom>
            <a:avLst/>
            <a:gdLst/>
            <a:ahLst/>
            <a:cxnLst/>
            <a:rect l="l" t="t" r="r" b="b"/>
            <a:pathLst>
              <a:path w="4502150" h="1100455">
                <a:moveTo>
                  <a:pt x="0" y="1100327"/>
                </a:moveTo>
                <a:lnTo>
                  <a:pt x="4501896" y="1100327"/>
                </a:lnTo>
                <a:lnTo>
                  <a:pt x="4501896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ln w="76200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939" y="450545"/>
            <a:ext cx="725297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Parchment"/>
                <a:cs typeface="Parchmen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450545"/>
            <a:ext cx="284226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Din</a:t>
            </a:r>
            <a:r>
              <a:rPr dirty="0">
                <a:latin typeface="Cambria"/>
                <a:cs typeface="Cambria"/>
              </a:rPr>
              <a:t>á</a:t>
            </a:r>
            <a:r>
              <a:rPr dirty="0"/>
              <a:t>mica</a:t>
            </a:r>
            <a:r>
              <a:rPr dirty="0" spc="-20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 spc="-10"/>
              <a:t>Fluidos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2191" y="3038855"/>
            <a:ext cx="7546975" cy="7653655"/>
            <a:chOff x="12191" y="3038855"/>
            <a:chExt cx="7546975" cy="76536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1" y="5802883"/>
              <a:ext cx="7546848" cy="48895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5375" y="3115055"/>
              <a:ext cx="4876800" cy="303885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827275" y="3076955"/>
              <a:ext cx="4953000" cy="3115310"/>
            </a:xfrm>
            <a:custGeom>
              <a:avLst/>
              <a:gdLst/>
              <a:ahLst/>
              <a:cxnLst/>
              <a:rect l="l" t="t" r="r" b="b"/>
              <a:pathLst>
                <a:path w="4953000" h="3115310">
                  <a:moveTo>
                    <a:pt x="0" y="3115055"/>
                  </a:moveTo>
                  <a:lnTo>
                    <a:pt x="4953000" y="3115055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3115055"/>
                  </a:lnTo>
                  <a:close/>
                </a:path>
              </a:pathLst>
            </a:custGeom>
            <a:ln w="762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618614" y="6942755"/>
            <a:ext cx="1570990" cy="231140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12700" marR="5080">
              <a:lnSpc>
                <a:spcPts val="5280"/>
              </a:lnSpc>
              <a:spcBef>
                <a:spcPts val="140"/>
              </a:spcBef>
            </a:pPr>
            <a:r>
              <a:rPr dirty="0" sz="3600" spc="-10" b="1">
                <a:latin typeface="Chiller"/>
                <a:cs typeface="Chiller"/>
              </a:rPr>
              <a:t>Profesor@: Institución:</a:t>
            </a:r>
            <a:endParaRPr sz="3600">
              <a:latin typeface="Chiller"/>
              <a:cs typeface="Chiller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8100" y="35051"/>
            <a:ext cx="7482840" cy="10567670"/>
          </a:xfrm>
          <a:custGeom>
            <a:avLst/>
            <a:gdLst/>
            <a:ahLst/>
            <a:cxnLst/>
            <a:rect l="l" t="t" r="r" b="b"/>
            <a:pathLst>
              <a:path w="7482840" h="10567670">
                <a:moveTo>
                  <a:pt x="0" y="10567416"/>
                </a:moveTo>
                <a:lnTo>
                  <a:pt x="7482840" y="10567416"/>
                </a:lnTo>
                <a:lnTo>
                  <a:pt x="7482840" y="0"/>
                </a:lnTo>
                <a:lnTo>
                  <a:pt x="0" y="0"/>
                </a:lnTo>
                <a:lnTo>
                  <a:pt x="0" y="10567416"/>
                </a:lnTo>
                <a:close/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2022-05-08T06:25:26Z</dcterms:created>
  <dcterms:modified xsi:type="dcterms:W3CDTF">2022-05-08T06:25:26Z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