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1C3853-05EB-4CFD-B7E2-5F300C26FA4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ACE37B-DA6D-4FA7-B83F-1BE4FC9E9E8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D8588E-6307-4935-A375-9E1782EAE37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57E5EE-6FB6-4222-AFD7-7A47DF2EBF6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42FCDC-CAF2-4C36-B71C-24FC60BA0E9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04FF62-FC57-4F64-A0DC-335C24D38BB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ED70C4-3A59-4590-AF1F-7DEC36FF764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99FCC1-5351-4567-9201-8291AD0E2C2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780560" y="276840"/>
            <a:ext cx="4001760" cy="43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91C108-7D24-4FF7-890A-4619F603B7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3087AA-53F0-4478-AB13-A1C8EED06B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F3E70B-1775-4C46-864A-9459E69004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AD258A-9B4A-45FE-AA31-F692C167AC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12240" y="0"/>
            <a:ext cx="7546320" cy="1067076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127880" y="344520"/>
            <a:ext cx="5016600" cy="9111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400176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000" spc="-1" strike="noStrike">
                <a:latin typeface="Calibri"/>
              </a:rPr>
              <a:t>Click to edit the title text format</a:t>
            </a:r>
            <a:endParaRPr b="0" lang="en-US" sz="60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5113C3D-B666-4593-8289-C3D5BECE216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780560" y="276840"/>
            <a:ext cx="355752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6000" spc="-1" strike="noStrike" u="dash">
                <a:solidFill>
                  <a:srgbClr val="ffff00"/>
                </a:solidFill>
                <a:uFillTx/>
                <a:latin typeface="Times New Roman"/>
              </a:rPr>
              <a:t>Portadas</a:t>
            </a:r>
            <a:r>
              <a:rPr b="0" lang="en-US" sz="6000" spc="-66" strike="noStrike" u="dash">
                <a:solidFill>
                  <a:srgbClr val="ffff00"/>
                </a:solidFill>
                <a:uFillTx/>
                <a:latin typeface="Times New Roman"/>
              </a:rPr>
              <a:t> </a:t>
            </a:r>
            <a:r>
              <a:rPr b="0" lang="en-US" sz="6000" spc="-26" strike="noStrike" u="dash">
                <a:solidFill>
                  <a:srgbClr val="ffff00"/>
                </a:solidFill>
                <a:uFillTx/>
                <a:latin typeface="Times New Roman"/>
              </a:rPr>
              <a:t>de</a:t>
            </a:r>
            <a:endParaRPr b="0" lang="en-US" sz="6000" spc="-1" strike="noStrike">
              <a:latin typeface="Calibri"/>
            </a:endParaRPr>
          </a:p>
        </p:txBody>
      </p:sp>
      <p:pic>
        <p:nvPicPr>
          <p:cNvPr id="44" name="object 3" descr=""/>
          <p:cNvPicPr/>
          <p:nvPr/>
        </p:nvPicPr>
        <p:blipFill>
          <a:blip r:embed="rId1"/>
          <a:stretch/>
        </p:blipFill>
        <p:spPr>
          <a:xfrm>
            <a:off x="1743480" y="1152000"/>
            <a:ext cx="3626640" cy="103320"/>
          </a:xfrm>
          <a:prstGeom prst="rect">
            <a:avLst/>
          </a:prstGeom>
          <a:ln w="0">
            <a:noFill/>
          </a:ln>
        </p:spPr>
      </p:pic>
      <p:sp>
        <p:nvSpPr>
          <p:cNvPr id="45" name="object 4"/>
          <p:cNvSpPr/>
          <p:nvPr/>
        </p:nvSpPr>
        <p:spPr>
          <a:xfrm>
            <a:off x="3893400" y="9762120"/>
            <a:ext cx="10360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000" spc="-12" strike="noStrike">
                <a:solidFill>
                  <a:srgbClr val="ffffff"/>
                </a:solidFill>
                <a:latin typeface="Arial Black"/>
              </a:rPr>
              <a:t>Autora: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6" name="object 5"/>
          <p:cNvSpPr/>
          <p:nvPr/>
        </p:nvSpPr>
        <p:spPr>
          <a:xfrm>
            <a:off x="5244840" y="9762120"/>
            <a:ext cx="137772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000" spc="-12" strike="noStrike">
                <a:solidFill>
                  <a:srgbClr val="ffffff"/>
                </a:solidFill>
                <a:latin typeface="Arial Black"/>
              </a:rPr>
              <a:t>……………</a:t>
            </a:r>
            <a:r>
              <a:rPr b="0" lang="en-US" sz="2000" spc="-12" strike="noStrike">
                <a:solidFill>
                  <a:srgbClr val="ffffff"/>
                </a:solidFill>
                <a:latin typeface="Arial Black"/>
              </a:rPr>
              <a:t>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7" name="object 6"/>
          <p:cNvSpPr/>
          <p:nvPr/>
        </p:nvSpPr>
        <p:spPr>
          <a:xfrm>
            <a:off x="709920" y="1298160"/>
            <a:ext cx="5920920" cy="138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4000" spc="-1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Historias</a:t>
            </a:r>
            <a:r>
              <a:rPr b="0" lang="en-US" sz="4000" spc="-60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0" lang="en-US" sz="4000" spc="-12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destacadas</a:t>
            </a:r>
            <a:endParaRPr b="0" lang="en-US" sz="4000" spc="-1" strike="noStrike"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3611"/>
              </a:spcBef>
              <a:buNone/>
              <a:tabLst>
                <a:tab algn="l" pos="1506960"/>
              </a:tabLst>
            </a:pPr>
            <a:r>
              <a:rPr b="0" lang="en-US" sz="2000" spc="-12" strike="noStrike">
                <a:solidFill>
                  <a:srgbClr val="ffffff"/>
                </a:solidFill>
                <a:latin typeface="Arial Black"/>
              </a:rPr>
              <a:t>Nombre:</a:t>
            </a:r>
            <a:r>
              <a:rPr b="0" lang="en-US" sz="2000" spc="-1" strike="noStrike">
                <a:solidFill>
                  <a:srgbClr val="ffffff"/>
                </a:solidFill>
                <a:latin typeface="Arial Black"/>
              </a:rPr>
              <a:t>	</a:t>
            </a:r>
            <a:r>
              <a:rPr b="0" lang="en-US" sz="2000" spc="-12" strike="noStrike">
                <a:solidFill>
                  <a:srgbClr val="ffffff"/>
                </a:solidFill>
                <a:latin typeface="Arial Black"/>
              </a:rPr>
              <a:t>…………….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2022-07-29T07:16:47Z</dcterms:created>
  <dc:creator/>
  <dc:description/>
  <dc:language>en-US</dc:language>
  <cp:lastModifiedBy/>
  <dcterms:modified xsi:type="dcterms:W3CDTF">2022-07-29T07:16:47Z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